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65" r:id="rId1"/>
  </p:sldMasterIdLst>
  <p:notesMasterIdLst>
    <p:notesMasterId r:id="rId56"/>
  </p:notesMasterIdLst>
  <p:handoutMasterIdLst>
    <p:handoutMasterId r:id="rId57"/>
  </p:handoutMasterIdLst>
  <p:sldIdLst>
    <p:sldId id="256" r:id="rId2"/>
    <p:sldId id="332" r:id="rId3"/>
    <p:sldId id="258" r:id="rId4"/>
    <p:sldId id="331" r:id="rId5"/>
    <p:sldId id="260" r:id="rId6"/>
    <p:sldId id="261" r:id="rId7"/>
    <p:sldId id="278" r:id="rId8"/>
    <p:sldId id="337" r:id="rId9"/>
    <p:sldId id="338" r:id="rId10"/>
    <p:sldId id="279" r:id="rId11"/>
    <p:sldId id="344" r:id="rId12"/>
    <p:sldId id="339" r:id="rId13"/>
    <p:sldId id="340" r:id="rId14"/>
    <p:sldId id="341" r:id="rId15"/>
    <p:sldId id="342" r:id="rId16"/>
    <p:sldId id="387" r:id="rId17"/>
    <p:sldId id="392" r:id="rId18"/>
    <p:sldId id="281" r:id="rId19"/>
    <p:sldId id="351" r:id="rId20"/>
    <p:sldId id="359" r:id="rId21"/>
    <p:sldId id="360" r:id="rId22"/>
    <p:sldId id="361" r:id="rId23"/>
    <p:sldId id="365" r:id="rId24"/>
    <p:sldId id="366" r:id="rId25"/>
    <p:sldId id="368" r:id="rId26"/>
    <p:sldId id="369" r:id="rId27"/>
    <p:sldId id="370" r:id="rId28"/>
    <p:sldId id="371" r:id="rId29"/>
    <p:sldId id="388" r:id="rId30"/>
    <p:sldId id="372" r:id="rId31"/>
    <p:sldId id="373" r:id="rId32"/>
    <p:sldId id="377" r:id="rId33"/>
    <p:sldId id="378" r:id="rId34"/>
    <p:sldId id="379" r:id="rId35"/>
    <p:sldId id="380" r:id="rId36"/>
    <p:sldId id="389" r:id="rId37"/>
    <p:sldId id="381" r:id="rId38"/>
    <p:sldId id="382" r:id="rId39"/>
    <p:sldId id="383" r:id="rId40"/>
    <p:sldId id="384" r:id="rId41"/>
    <p:sldId id="390" r:id="rId42"/>
    <p:sldId id="385" r:id="rId43"/>
    <p:sldId id="333" r:id="rId44"/>
    <p:sldId id="345" r:id="rId45"/>
    <p:sldId id="346" r:id="rId46"/>
    <p:sldId id="347" r:id="rId47"/>
    <p:sldId id="348" r:id="rId48"/>
    <p:sldId id="391" r:id="rId49"/>
    <p:sldId id="386" r:id="rId50"/>
    <p:sldId id="334" r:id="rId51"/>
    <p:sldId id="265" r:id="rId52"/>
    <p:sldId id="335" r:id="rId53"/>
    <p:sldId id="350" r:id="rId54"/>
    <p:sldId id="271" r:id="rId55"/>
  </p:sldIdLst>
  <p:sldSz cx="12192000" cy="6858000"/>
  <p:notesSz cx="6858000" cy="9144000"/>
  <p:embeddedFontLst>
    <p:embeddedFont>
      <p:font typeface="Josefin Sans Medium" panose="020B0604020202020204" charset="0"/>
      <p:regular r:id="rId58"/>
      <p:italic r:id="rId59"/>
    </p:embeddedFont>
    <p:embeddedFont>
      <p:font typeface="Josefin Sans Light" panose="020B0604020202020204" charset="0"/>
      <p:regular r:id="rId60"/>
      <p:italic r:id="rId61"/>
    </p:embeddedFont>
    <p:embeddedFont>
      <p:font typeface="Calibri" panose="020F0502020204030204" pitchFamily="34" charset="0"/>
      <p:regular r:id="rId62"/>
      <p:bold r:id="rId63"/>
      <p:italic r:id="rId64"/>
      <p:boldItalic r:id="rId65"/>
    </p:embeddedFont>
    <p:embeddedFont>
      <p:font typeface="Bitter" panose="020B0604020202020204" charset="0"/>
      <p:regular r:id="rId66"/>
      <p:bold r:id="rId67"/>
      <p:italic r:id="rId68"/>
      <p:boldItalic r:id="rId69"/>
    </p:embeddedFont>
    <p:embeddedFont>
      <p:font typeface="Josefin Sans SemiBold" panose="020B0604020202020204" charset="0"/>
      <p:bold r:id="rId70"/>
      <p:boldItalic r:id="rId71"/>
    </p:embeddedFont>
    <p:embeddedFont>
      <p:font typeface="Ubuntu" panose="020B0604020202020204" charset="0"/>
      <p:regular r:id="rId72"/>
      <p:bold r:id="rId73"/>
      <p:italic r:id="rId74"/>
      <p:boldItalic r:id="rId75"/>
    </p:embeddedFont>
    <p:embeddedFont>
      <p:font typeface="Abril Fatface" panose="020B0604020202020204" charset="0"/>
      <p:regular r:id="rId76"/>
    </p:embeddedFont>
    <p:embeddedFont>
      <p:font typeface="Bitter SemiBold" panose="020B0604020202020204" charset="0"/>
      <p:regular r:id="rId77"/>
      <p:bold r:id="rId78"/>
      <p:italic r:id="rId79"/>
      <p:boldItalic r:id="rId80"/>
    </p:embeddedFont>
    <p:embeddedFont>
      <p:font typeface="Josefin Sans" panose="020B0604020202020204" charset="0"/>
      <p:regular r:id="rId81"/>
      <p:bold r:id="rId82"/>
      <p:italic r:id="rId83"/>
      <p:boldItalic r:id="rId84"/>
    </p:embeddedFont>
    <p:embeddedFont>
      <p:font typeface="Josefin Sans ExtraLight" panose="020B0604020202020204" charset="0"/>
      <p:regular r:id="rId85"/>
      <p: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FA3"/>
    <a:srgbClr val="FCC218"/>
    <a:srgbClr val="FDD2C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6B2753-1A26-4E43-B69E-14F9FA40D4A1}">
  <a:tblStyle styleId="{1B6B2753-1A26-4E43-B69E-14F9FA40D4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94660"/>
  </p:normalViewPr>
  <p:slideViewPr>
    <p:cSldViewPr snapToGrid="0">
      <p:cViewPr varScale="1">
        <p:scale>
          <a:sx n="82" d="100"/>
          <a:sy n="82" d="100"/>
        </p:scale>
        <p:origin x="254"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 Id="rId87" Type="http://schemas.openxmlformats.org/officeDocument/2006/relationships/presProps" Target="presProps.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hat Huy" userId="d53e9f1cafedad6e" providerId="LiveId" clId="{69DCE125-2053-489B-8E86-B28F943337BB}"/>
    <pc:docChg chg="undo redo custSel addSld delSld modSld sldOrd addMainMaster delMainMaster modMainMaster">
      <pc:chgData name="Nguyen Nhat Huy" userId="d53e9f1cafedad6e" providerId="LiveId" clId="{69DCE125-2053-489B-8E86-B28F943337BB}" dt="2023-11-22T07:57:15.272" v="2196" actId="6559"/>
      <pc:docMkLst>
        <pc:docMk/>
      </pc:docMkLst>
      <pc:sldChg chg="addSp delSp modSp add mod delAnim">
        <pc:chgData name="Nguyen Nhat Huy" userId="d53e9f1cafedad6e" providerId="LiveId" clId="{69DCE125-2053-489B-8E86-B28F943337BB}" dt="2023-11-22T06:49:01.226" v="167" actId="1076"/>
        <pc:sldMkLst>
          <pc:docMk/>
          <pc:sldMk cId="0" sldId="261"/>
        </pc:sldMkLst>
        <pc:spChg chg="add mod">
          <ac:chgData name="Nguyen Nhat Huy" userId="d53e9f1cafedad6e" providerId="LiveId" clId="{69DCE125-2053-489B-8E86-B28F943337BB}" dt="2023-11-22T06:30:54.227" v="59" actId="1076"/>
          <ac:spMkLst>
            <pc:docMk/>
            <pc:sldMk cId="0" sldId="261"/>
            <ac:spMk id="3" creationId="{4302641F-FAA9-F810-88C3-752CC3D350E5}"/>
          </ac:spMkLst>
        </pc:spChg>
        <pc:spChg chg="add mod">
          <ac:chgData name="Nguyen Nhat Huy" userId="d53e9f1cafedad6e" providerId="LiveId" clId="{69DCE125-2053-489B-8E86-B28F943337BB}" dt="2023-11-22T06:49:01.226" v="167" actId="1076"/>
          <ac:spMkLst>
            <pc:docMk/>
            <pc:sldMk cId="0" sldId="261"/>
            <ac:spMk id="5" creationId="{3B3A2302-48D5-2AE6-CB4A-5F80C76A6D08}"/>
          </ac:spMkLst>
        </pc:spChg>
        <pc:spChg chg="add mod">
          <ac:chgData name="Nguyen Nhat Huy" userId="d53e9f1cafedad6e" providerId="LiveId" clId="{69DCE125-2053-489B-8E86-B28F943337BB}" dt="2023-11-22T06:43:26.588" v="159" actId="1037"/>
          <ac:spMkLst>
            <pc:docMk/>
            <pc:sldMk cId="0" sldId="261"/>
            <ac:spMk id="6" creationId="{2DE43BC2-5720-9BBB-6804-1D64491FC6B2}"/>
          </ac:spMkLst>
        </pc:spChg>
        <pc:spChg chg="del">
          <ac:chgData name="Nguyen Nhat Huy" userId="d53e9f1cafedad6e" providerId="LiveId" clId="{69DCE125-2053-489B-8E86-B28F943337BB}" dt="2023-11-22T06:29:55.430" v="3" actId="478"/>
          <ac:spMkLst>
            <pc:docMk/>
            <pc:sldMk cId="0" sldId="261"/>
            <ac:spMk id="412" creationId="{00000000-0000-0000-0000-000000000000}"/>
          </ac:spMkLst>
        </pc:spChg>
        <pc:spChg chg="del">
          <ac:chgData name="Nguyen Nhat Huy" userId="d53e9f1cafedad6e" providerId="LiveId" clId="{69DCE125-2053-489B-8E86-B28F943337BB}" dt="2023-11-22T06:29:55.430" v="3" actId="478"/>
          <ac:spMkLst>
            <pc:docMk/>
            <pc:sldMk cId="0" sldId="261"/>
            <ac:spMk id="413" creationId="{00000000-0000-0000-0000-000000000000}"/>
          </ac:spMkLst>
        </pc:spChg>
      </pc:sldChg>
      <pc:sldChg chg="addSp delSp modSp add mod delAnim chgLayout">
        <pc:chgData name="Nguyen Nhat Huy" userId="d53e9f1cafedad6e" providerId="LiveId" clId="{69DCE125-2053-489B-8E86-B28F943337BB}" dt="2023-11-22T07:45:27.383" v="2090" actId="12788"/>
        <pc:sldMkLst>
          <pc:docMk/>
          <pc:sldMk cId="0" sldId="265"/>
        </pc:sldMkLst>
        <pc:spChg chg="add del mod">
          <ac:chgData name="Nguyen Nhat Huy" userId="d53e9f1cafedad6e" providerId="LiveId" clId="{69DCE125-2053-489B-8E86-B28F943337BB}" dt="2023-11-22T07:39:33.079" v="1905" actId="478"/>
          <ac:spMkLst>
            <pc:docMk/>
            <pc:sldMk cId="0" sldId="265"/>
            <ac:spMk id="3" creationId="{22A40B29-36E4-E42D-8F6C-3B7ACC926211}"/>
          </ac:spMkLst>
        </pc:spChg>
        <pc:spChg chg="add del mod">
          <ac:chgData name="Nguyen Nhat Huy" userId="d53e9f1cafedad6e" providerId="LiveId" clId="{69DCE125-2053-489B-8E86-B28F943337BB}" dt="2023-11-22T07:42:49.940" v="2034"/>
          <ac:spMkLst>
            <pc:docMk/>
            <pc:sldMk cId="0" sldId="265"/>
            <ac:spMk id="4" creationId="{B416C52D-EC9B-0958-00D5-54765CB03B0E}"/>
          </ac:spMkLst>
        </pc:spChg>
        <pc:spChg chg="add mod">
          <ac:chgData name="Nguyen Nhat Huy" userId="d53e9f1cafedad6e" providerId="LiveId" clId="{69DCE125-2053-489B-8E86-B28F943337BB}" dt="2023-11-22T07:45:27.383" v="2090" actId="12788"/>
          <ac:spMkLst>
            <pc:docMk/>
            <pc:sldMk cId="0" sldId="265"/>
            <ac:spMk id="6" creationId="{10C95B45-249C-A05E-8863-B9048BA2EBA7}"/>
          </ac:spMkLst>
        </pc:spChg>
        <pc:spChg chg="del">
          <ac:chgData name="Nguyen Nhat Huy" userId="d53e9f1cafedad6e" providerId="LiveId" clId="{69DCE125-2053-489B-8E86-B28F943337BB}" dt="2023-11-22T07:39:30.818" v="1904" actId="478"/>
          <ac:spMkLst>
            <pc:docMk/>
            <pc:sldMk cId="0" sldId="265"/>
            <ac:spMk id="466" creationId="{00000000-0000-0000-0000-000000000000}"/>
          </ac:spMkLst>
        </pc:spChg>
        <pc:spChg chg="del">
          <ac:chgData name="Nguyen Nhat Huy" userId="d53e9f1cafedad6e" providerId="LiveId" clId="{69DCE125-2053-489B-8E86-B28F943337BB}" dt="2023-11-22T07:39:35.494" v="1906" actId="478"/>
          <ac:spMkLst>
            <pc:docMk/>
            <pc:sldMk cId="0" sldId="265"/>
            <ac:spMk id="467" creationId="{00000000-0000-0000-0000-000000000000}"/>
          </ac:spMkLst>
        </pc:spChg>
        <pc:spChg chg="del">
          <ac:chgData name="Nguyen Nhat Huy" userId="d53e9f1cafedad6e" providerId="LiveId" clId="{69DCE125-2053-489B-8E86-B28F943337BB}" dt="2023-11-22T07:39:47.133" v="1910" actId="21"/>
          <ac:spMkLst>
            <pc:docMk/>
            <pc:sldMk cId="0" sldId="265"/>
            <ac:spMk id="469" creationId="{00000000-0000-0000-0000-000000000000}"/>
          </ac:spMkLst>
        </pc:spChg>
        <pc:spChg chg="del">
          <ac:chgData name="Nguyen Nhat Huy" userId="d53e9f1cafedad6e" providerId="LiveId" clId="{69DCE125-2053-489B-8E86-B28F943337BB}" dt="2023-11-22T07:39:47.133" v="1910" actId="21"/>
          <ac:spMkLst>
            <pc:docMk/>
            <pc:sldMk cId="0" sldId="265"/>
            <ac:spMk id="481" creationId="{00000000-0000-0000-0000-000000000000}"/>
          </ac:spMkLst>
        </pc:spChg>
        <pc:spChg chg="del">
          <ac:chgData name="Nguyen Nhat Huy" userId="d53e9f1cafedad6e" providerId="LiveId" clId="{69DCE125-2053-489B-8E86-B28F943337BB}" dt="2023-11-22T07:39:47.133" v="1910" actId="21"/>
          <ac:spMkLst>
            <pc:docMk/>
            <pc:sldMk cId="0" sldId="265"/>
            <ac:spMk id="485" creationId="{00000000-0000-0000-0000-000000000000}"/>
          </ac:spMkLst>
        </pc:spChg>
        <pc:grpChg chg="del">
          <ac:chgData name="Nguyen Nhat Huy" userId="d53e9f1cafedad6e" providerId="LiveId" clId="{69DCE125-2053-489B-8E86-B28F943337BB}" dt="2023-11-22T07:39:47.133" v="1910" actId="21"/>
          <ac:grpSpMkLst>
            <pc:docMk/>
            <pc:sldMk cId="0" sldId="265"/>
            <ac:grpSpMk id="458" creationId="{00000000-0000-0000-0000-000000000000}"/>
          </ac:grpSpMkLst>
        </pc:grpChg>
        <pc:grpChg chg="del">
          <ac:chgData name="Nguyen Nhat Huy" userId="d53e9f1cafedad6e" providerId="LiveId" clId="{69DCE125-2053-489B-8E86-B28F943337BB}" dt="2023-11-22T07:39:47.133" v="1910" actId="21"/>
          <ac:grpSpMkLst>
            <pc:docMk/>
            <pc:sldMk cId="0" sldId="265"/>
            <ac:grpSpMk id="470" creationId="{00000000-0000-0000-0000-000000000000}"/>
          </ac:grpSpMkLst>
        </pc:grpChg>
        <pc:grpChg chg="del">
          <ac:chgData name="Nguyen Nhat Huy" userId="d53e9f1cafedad6e" providerId="LiveId" clId="{69DCE125-2053-489B-8E86-B28F943337BB}" dt="2023-11-22T07:39:47.133" v="1910" actId="21"/>
          <ac:grpSpMkLst>
            <pc:docMk/>
            <pc:sldMk cId="0" sldId="265"/>
            <ac:grpSpMk id="474" creationId="{00000000-0000-0000-0000-000000000000}"/>
          </ac:grpSpMkLst>
        </pc:grpChg>
        <pc:grpChg chg="del">
          <ac:chgData name="Nguyen Nhat Huy" userId="d53e9f1cafedad6e" providerId="LiveId" clId="{69DCE125-2053-489B-8E86-B28F943337BB}" dt="2023-11-22T07:39:47.133" v="1910" actId="21"/>
          <ac:grpSpMkLst>
            <pc:docMk/>
            <pc:sldMk cId="0" sldId="265"/>
            <ac:grpSpMk id="477" creationId="{00000000-0000-0000-0000-000000000000}"/>
          </ac:grpSpMkLst>
        </pc:grpChg>
        <pc:picChg chg="add mod modCrop">
          <ac:chgData name="Nguyen Nhat Huy" userId="d53e9f1cafedad6e" providerId="LiveId" clId="{69DCE125-2053-489B-8E86-B28F943337BB}" dt="2023-11-22T07:44:32.066" v="2056" actId="1038"/>
          <ac:picMkLst>
            <pc:docMk/>
            <pc:sldMk cId="0" sldId="265"/>
            <ac:picMk id="5" creationId="{D0AF399D-27EC-3AE8-7483-237C4D1CBAC5}"/>
          </ac:picMkLst>
        </pc:picChg>
        <pc:picChg chg="add del">
          <ac:chgData name="Nguyen Nhat Huy" userId="d53e9f1cafedad6e" providerId="LiveId" clId="{69DCE125-2053-489B-8E86-B28F943337BB}" dt="2023-11-22T07:39:43.770" v="1909" actId="478"/>
          <ac:picMkLst>
            <pc:docMk/>
            <pc:sldMk cId="0" sldId="265"/>
            <ac:picMk id="1026" creationId="{00000000-0000-0000-0000-000000000000}"/>
          </ac:picMkLst>
        </pc:picChg>
      </pc:sldChg>
      <pc:sldChg chg="del">
        <pc:chgData name="Nguyen Nhat Huy" userId="d53e9f1cafedad6e" providerId="LiveId" clId="{69DCE125-2053-489B-8E86-B28F943337BB}" dt="2023-11-22T07:51:17.201" v="2174" actId="47"/>
        <pc:sldMkLst>
          <pc:docMk/>
          <pc:sldMk cId="2208830369" sldId="336"/>
        </pc:sldMkLst>
      </pc:sldChg>
      <pc:sldChg chg="new del">
        <pc:chgData name="Nguyen Nhat Huy" userId="d53e9f1cafedad6e" providerId="LiveId" clId="{69DCE125-2053-489B-8E86-B28F943337BB}" dt="2023-11-22T06:51:15.606" v="169" actId="680"/>
        <pc:sldMkLst>
          <pc:docMk/>
          <pc:sldMk cId="597279781" sldId="337"/>
        </pc:sldMkLst>
      </pc:sldChg>
      <pc:sldChg chg="new del">
        <pc:chgData name="Nguyen Nhat Huy" userId="d53e9f1cafedad6e" providerId="LiveId" clId="{69DCE125-2053-489B-8E86-B28F943337BB}" dt="2023-11-22T06:51:44.180" v="171" actId="47"/>
        <pc:sldMkLst>
          <pc:docMk/>
          <pc:sldMk cId="835623095" sldId="337"/>
        </pc:sldMkLst>
      </pc:sldChg>
      <pc:sldChg chg="new del">
        <pc:chgData name="Nguyen Nhat Huy" userId="d53e9f1cafedad6e" providerId="LiveId" clId="{69DCE125-2053-489B-8E86-B28F943337BB}" dt="2023-11-22T06:26:18.540" v="1" actId="2696"/>
        <pc:sldMkLst>
          <pc:docMk/>
          <pc:sldMk cId="3137542012" sldId="337"/>
        </pc:sldMkLst>
      </pc:sldChg>
      <pc:sldChg chg="addSp delSp modSp add del mod ord">
        <pc:chgData name="Nguyen Nhat Huy" userId="d53e9f1cafedad6e" providerId="LiveId" clId="{69DCE125-2053-489B-8E86-B28F943337BB}" dt="2023-11-22T06:57:55.966" v="782" actId="403"/>
        <pc:sldMkLst>
          <pc:docMk/>
          <pc:sldMk cId="4096371386" sldId="337"/>
        </pc:sldMkLst>
        <pc:spChg chg="mod">
          <ac:chgData name="Nguyen Nhat Huy" userId="d53e9f1cafedad6e" providerId="LiveId" clId="{69DCE125-2053-489B-8E86-B28F943337BB}" dt="2023-11-22T06:52:07.146" v="222" actId="6559"/>
          <ac:spMkLst>
            <pc:docMk/>
            <pc:sldMk cId="4096371386" sldId="337"/>
            <ac:spMk id="3" creationId="{4302641F-FAA9-F810-88C3-752CC3D350E5}"/>
          </ac:spMkLst>
        </pc:spChg>
        <pc:spChg chg="add mod">
          <ac:chgData name="Nguyen Nhat Huy" userId="d53e9f1cafedad6e" providerId="LiveId" clId="{69DCE125-2053-489B-8E86-B28F943337BB}" dt="2023-11-22T06:57:21.916" v="770" actId="2710"/>
          <ac:spMkLst>
            <pc:docMk/>
            <pc:sldMk cId="4096371386" sldId="337"/>
            <ac:spMk id="4" creationId="{338959F4-2D0B-1FC8-12FE-912A3DF46659}"/>
          </ac:spMkLst>
        </pc:spChg>
        <pc:spChg chg="del mod">
          <ac:chgData name="Nguyen Nhat Huy" userId="d53e9f1cafedad6e" providerId="LiveId" clId="{69DCE125-2053-489B-8E86-B28F943337BB}" dt="2023-11-22T06:54:24.341" v="311" actId="478"/>
          <ac:spMkLst>
            <pc:docMk/>
            <pc:sldMk cId="4096371386" sldId="337"/>
            <ac:spMk id="5" creationId="{3B3A2302-48D5-2AE6-CB4A-5F80C76A6D08}"/>
          </ac:spMkLst>
        </pc:spChg>
        <pc:spChg chg="del mod">
          <ac:chgData name="Nguyen Nhat Huy" userId="d53e9f1cafedad6e" providerId="LiveId" clId="{69DCE125-2053-489B-8E86-B28F943337BB}" dt="2023-11-22T06:54:31.122" v="312" actId="478"/>
          <ac:spMkLst>
            <pc:docMk/>
            <pc:sldMk cId="4096371386" sldId="337"/>
            <ac:spMk id="6" creationId="{2DE43BC2-5720-9BBB-6804-1D64491FC6B2}"/>
          </ac:spMkLst>
        </pc:spChg>
        <pc:spChg chg="add mod">
          <ac:chgData name="Nguyen Nhat Huy" userId="d53e9f1cafedad6e" providerId="LiveId" clId="{69DCE125-2053-489B-8E86-B28F943337BB}" dt="2023-11-22T06:57:55.966" v="782" actId="403"/>
          <ac:spMkLst>
            <pc:docMk/>
            <pc:sldMk cId="4096371386" sldId="337"/>
            <ac:spMk id="7" creationId="{68261C86-43D4-FC34-187C-7BEC116265DC}"/>
          </ac:spMkLst>
        </pc:spChg>
      </pc:sldChg>
      <pc:sldChg chg="modSp add mod">
        <pc:chgData name="Nguyen Nhat Huy" userId="d53e9f1cafedad6e" providerId="LiveId" clId="{69DCE125-2053-489B-8E86-B28F943337BB}" dt="2023-11-22T06:59:54.598" v="1192" actId="1035"/>
        <pc:sldMkLst>
          <pc:docMk/>
          <pc:sldMk cId="1023067897" sldId="338"/>
        </pc:sldMkLst>
        <pc:spChg chg="mod">
          <ac:chgData name="Nguyen Nhat Huy" userId="d53e9f1cafedad6e" providerId="LiveId" clId="{69DCE125-2053-489B-8E86-B28F943337BB}" dt="2023-11-22T06:59:54.598" v="1192" actId="1035"/>
          <ac:spMkLst>
            <pc:docMk/>
            <pc:sldMk cId="1023067897" sldId="338"/>
            <ac:spMk id="4" creationId="{338959F4-2D0B-1FC8-12FE-912A3DF46659}"/>
          </ac:spMkLst>
        </pc:spChg>
        <pc:spChg chg="mod">
          <ac:chgData name="Nguyen Nhat Huy" userId="d53e9f1cafedad6e" providerId="LiveId" clId="{69DCE125-2053-489B-8E86-B28F943337BB}" dt="2023-11-22T06:58:10.360" v="786" actId="20577"/>
          <ac:spMkLst>
            <pc:docMk/>
            <pc:sldMk cId="1023067897" sldId="338"/>
            <ac:spMk id="7" creationId="{68261C86-43D4-FC34-187C-7BEC116265DC}"/>
          </ac:spMkLst>
        </pc:spChg>
      </pc:sldChg>
      <pc:sldChg chg="add del">
        <pc:chgData name="Nguyen Nhat Huy" userId="d53e9f1cafedad6e" providerId="LiveId" clId="{69DCE125-2053-489B-8E86-B28F943337BB}" dt="2023-11-22T06:58:01.186" v="783" actId="47"/>
        <pc:sldMkLst>
          <pc:docMk/>
          <pc:sldMk cId="1339202954" sldId="338"/>
        </pc:sldMkLst>
      </pc:sldChg>
      <pc:sldChg chg="addSp delSp modSp new mod modClrScheme chgLayout">
        <pc:chgData name="Nguyen Nhat Huy" userId="d53e9f1cafedad6e" providerId="LiveId" clId="{69DCE125-2053-489B-8E86-B28F943337BB}" dt="2023-11-22T07:13:04.422" v="1299" actId="1037"/>
        <pc:sldMkLst>
          <pc:docMk/>
          <pc:sldMk cId="929716002" sldId="339"/>
        </pc:sldMkLst>
        <pc:spChg chg="del mod ord">
          <ac:chgData name="Nguyen Nhat Huy" userId="d53e9f1cafedad6e" providerId="LiveId" clId="{69DCE125-2053-489B-8E86-B28F943337BB}" dt="2023-11-22T07:01:34.205" v="1198" actId="700"/>
          <ac:spMkLst>
            <pc:docMk/>
            <pc:sldMk cId="929716002" sldId="339"/>
            <ac:spMk id="2" creationId="{C7806798-B469-017A-19A2-C44F42A13FE2}"/>
          </ac:spMkLst>
        </pc:spChg>
        <pc:spChg chg="del mod ord">
          <ac:chgData name="Nguyen Nhat Huy" userId="d53e9f1cafedad6e" providerId="LiveId" clId="{69DCE125-2053-489B-8E86-B28F943337BB}" dt="2023-11-22T07:01:34.205" v="1198" actId="700"/>
          <ac:spMkLst>
            <pc:docMk/>
            <pc:sldMk cId="929716002" sldId="339"/>
            <ac:spMk id="3" creationId="{46F80424-30D7-270F-BDF1-C41853E453EA}"/>
          </ac:spMkLst>
        </pc:spChg>
        <pc:spChg chg="add mod ord">
          <ac:chgData name="Nguyen Nhat Huy" userId="d53e9f1cafedad6e" providerId="LiveId" clId="{69DCE125-2053-489B-8E86-B28F943337BB}" dt="2023-11-22T07:10:19.024" v="1270" actId="700"/>
          <ac:spMkLst>
            <pc:docMk/>
            <pc:sldMk cId="929716002" sldId="339"/>
            <ac:spMk id="4" creationId="{343BC451-5254-F79A-F122-2B03247996C8}"/>
          </ac:spMkLst>
        </pc:spChg>
        <pc:spChg chg="add del mod ord">
          <ac:chgData name="Nguyen Nhat Huy" userId="d53e9f1cafedad6e" providerId="LiveId" clId="{69DCE125-2053-489B-8E86-B28F943337BB}" dt="2023-11-22T07:02:00.328" v="1206" actId="478"/>
          <ac:spMkLst>
            <pc:docMk/>
            <pc:sldMk cId="929716002" sldId="339"/>
            <ac:spMk id="5" creationId="{FB888FFC-B3E5-A84C-D562-5F4650C50A34}"/>
          </ac:spMkLst>
        </pc:spChg>
        <pc:spChg chg="add mod">
          <ac:chgData name="Nguyen Nhat Huy" userId="d53e9f1cafedad6e" providerId="LiveId" clId="{69DCE125-2053-489B-8E86-B28F943337BB}" dt="2023-11-22T07:04:39.743" v="1214" actId="113"/>
          <ac:spMkLst>
            <pc:docMk/>
            <pc:sldMk cId="929716002" sldId="339"/>
            <ac:spMk id="6" creationId="{EB297409-F725-4F4A-89DF-35FA662FDEAB}"/>
          </ac:spMkLst>
        </pc:spChg>
        <pc:spChg chg="add mod">
          <ac:chgData name="Nguyen Nhat Huy" userId="d53e9f1cafedad6e" providerId="LiveId" clId="{69DCE125-2053-489B-8E86-B28F943337BB}" dt="2023-11-22T07:04:39.743" v="1214" actId="113"/>
          <ac:spMkLst>
            <pc:docMk/>
            <pc:sldMk cId="929716002" sldId="339"/>
            <ac:spMk id="7" creationId="{256AAA06-8AEF-2532-BF9B-42B3DD72D08D}"/>
          </ac:spMkLst>
        </pc:spChg>
        <pc:spChg chg="add del mod ord">
          <ac:chgData name="Nguyen Nhat Huy" userId="d53e9f1cafedad6e" providerId="LiveId" clId="{69DCE125-2053-489B-8E86-B28F943337BB}" dt="2023-11-22T07:10:23.510" v="1271" actId="478"/>
          <ac:spMkLst>
            <pc:docMk/>
            <pc:sldMk cId="929716002" sldId="339"/>
            <ac:spMk id="8" creationId="{1B600B47-7261-F431-404A-F51EDD7D9C8E}"/>
          </ac:spMkLst>
        </pc:spChg>
        <pc:picChg chg="add del mod">
          <ac:chgData name="Nguyen Nhat Huy" userId="d53e9f1cafedad6e" providerId="LiveId" clId="{69DCE125-2053-489B-8E86-B28F943337BB}" dt="2023-11-22T07:11:52.615" v="1280" actId="478"/>
          <ac:picMkLst>
            <pc:docMk/>
            <pc:sldMk cId="929716002" sldId="339"/>
            <ac:picMk id="9" creationId="{712756D2-7475-41A9-B94C-31A9C0EE4BFD}"/>
          </ac:picMkLst>
        </pc:picChg>
        <pc:picChg chg="add del mod">
          <ac:chgData name="Nguyen Nhat Huy" userId="d53e9f1cafedad6e" providerId="LiveId" clId="{69DCE125-2053-489B-8E86-B28F943337BB}" dt="2023-11-22T07:11:19.604" v="1278" actId="478"/>
          <ac:picMkLst>
            <pc:docMk/>
            <pc:sldMk cId="929716002" sldId="339"/>
            <ac:picMk id="10" creationId="{F4565D92-9606-4813-0A42-8412521DA1A3}"/>
          </ac:picMkLst>
        </pc:picChg>
        <pc:picChg chg="add mod">
          <ac:chgData name="Nguyen Nhat Huy" userId="d53e9f1cafedad6e" providerId="LiveId" clId="{69DCE125-2053-489B-8E86-B28F943337BB}" dt="2023-11-22T07:12:12.374" v="1288" actId="1037"/>
          <ac:picMkLst>
            <pc:docMk/>
            <pc:sldMk cId="929716002" sldId="339"/>
            <ac:picMk id="11" creationId="{2234B0F4-EB94-A288-2063-214AE4464B31}"/>
          </ac:picMkLst>
        </pc:picChg>
        <pc:picChg chg="add mod">
          <ac:chgData name="Nguyen Nhat Huy" userId="d53e9f1cafedad6e" providerId="LiveId" clId="{69DCE125-2053-489B-8E86-B28F943337BB}" dt="2023-11-22T07:13:04.422" v="1299" actId="1037"/>
          <ac:picMkLst>
            <pc:docMk/>
            <pc:sldMk cId="929716002" sldId="339"/>
            <ac:picMk id="12" creationId="{AA07412A-3B16-F383-7600-598F359E7145}"/>
          </ac:picMkLst>
        </pc:picChg>
      </pc:sldChg>
      <pc:sldChg chg="addSp delSp modSp add del mod modClrScheme chgLayout">
        <pc:chgData name="Nguyen Nhat Huy" userId="d53e9f1cafedad6e" providerId="LiveId" clId="{69DCE125-2053-489B-8E86-B28F943337BB}" dt="2023-11-22T07:01:26.004" v="1196" actId="47"/>
        <pc:sldMkLst>
          <pc:docMk/>
          <pc:sldMk cId="2719612635" sldId="339"/>
        </pc:sldMkLst>
        <pc:spChg chg="add del mod ord">
          <ac:chgData name="Nguyen Nhat Huy" userId="d53e9f1cafedad6e" providerId="LiveId" clId="{69DCE125-2053-489B-8E86-B28F943337BB}" dt="2023-11-22T07:01:21.316" v="1195" actId="700"/>
          <ac:spMkLst>
            <pc:docMk/>
            <pc:sldMk cId="2719612635" sldId="339"/>
            <ac:spMk id="2" creationId="{F075B0AC-C502-BBA0-4274-0C7B4CE6BF0F}"/>
          </ac:spMkLst>
        </pc:spChg>
        <pc:spChg chg="mod ord">
          <ac:chgData name="Nguyen Nhat Huy" userId="d53e9f1cafedad6e" providerId="LiveId" clId="{69DCE125-2053-489B-8E86-B28F943337BB}" dt="2023-11-22T07:01:21.316" v="1195" actId="700"/>
          <ac:spMkLst>
            <pc:docMk/>
            <pc:sldMk cId="2719612635" sldId="339"/>
            <ac:spMk id="406" creationId="{00000000-0000-0000-0000-000000000000}"/>
          </ac:spMkLst>
        </pc:spChg>
      </pc:sldChg>
      <pc:sldChg chg="addSp delSp modSp add mod">
        <pc:chgData name="Nguyen Nhat Huy" userId="d53e9f1cafedad6e" providerId="LiveId" clId="{69DCE125-2053-489B-8E86-B28F943337BB}" dt="2023-11-22T07:15:47.152" v="1348"/>
        <pc:sldMkLst>
          <pc:docMk/>
          <pc:sldMk cId="1686279847" sldId="340"/>
        </pc:sldMkLst>
        <pc:spChg chg="mod">
          <ac:chgData name="Nguyen Nhat Huy" userId="d53e9f1cafedad6e" providerId="LiveId" clId="{69DCE125-2053-489B-8E86-B28F943337BB}" dt="2023-11-22T07:14:12.250" v="1317" actId="20577"/>
          <ac:spMkLst>
            <pc:docMk/>
            <pc:sldMk cId="1686279847" sldId="340"/>
            <ac:spMk id="6" creationId="{EB297409-F725-4F4A-89DF-35FA662FDEAB}"/>
          </ac:spMkLst>
        </pc:spChg>
        <pc:spChg chg="mod">
          <ac:chgData name="Nguyen Nhat Huy" userId="d53e9f1cafedad6e" providerId="LiveId" clId="{69DCE125-2053-489B-8E86-B28F943337BB}" dt="2023-11-22T07:14:23.845" v="1321" actId="403"/>
          <ac:spMkLst>
            <pc:docMk/>
            <pc:sldMk cId="1686279847" sldId="340"/>
            <ac:spMk id="7" creationId="{256AAA06-8AEF-2532-BF9B-42B3DD72D08D}"/>
          </ac:spMkLst>
        </pc:spChg>
        <pc:picChg chg="add mod">
          <ac:chgData name="Nguyen Nhat Huy" userId="d53e9f1cafedad6e" providerId="LiveId" clId="{69DCE125-2053-489B-8E86-B28F943337BB}" dt="2023-11-22T07:15:05.502" v="1332" actId="1036"/>
          <ac:picMkLst>
            <pc:docMk/>
            <pc:sldMk cId="1686279847" sldId="340"/>
            <ac:picMk id="2" creationId="{DD658C34-0453-B727-8740-E4BED2034777}"/>
          </ac:picMkLst>
        </pc:picChg>
        <pc:picChg chg="add mod">
          <ac:chgData name="Nguyen Nhat Huy" userId="d53e9f1cafedad6e" providerId="LiveId" clId="{69DCE125-2053-489B-8E86-B28F943337BB}" dt="2023-11-22T07:15:40.728" v="1346" actId="1035"/>
          <ac:picMkLst>
            <pc:docMk/>
            <pc:sldMk cId="1686279847" sldId="340"/>
            <ac:picMk id="3" creationId="{6C11E17D-B977-3BFD-2065-9B664C48D51D}"/>
          </ac:picMkLst>
        </pc:picChg>
        <pc:picChg chg="add mod">
          <ac:chgData name="Nguyen Nhat Huy" userId="d53e9f1cafedad6e" providerId="LiveId" clId="{69DCE125-2053-489B-8E86-B28F943337BB}" dt="2023-11-22T07:15:47.152" v="1348"/>
          <ac:picMkLst>
            <pc:docMk/>
            <pc:sldMk cId="1686279847" sldId="340"/>
            <ac:picMk id="5" creationId="{769C757A-E575-DA94-37A4-01E9C397F6BD}"/>
          </ac:picMkLst>
        </pc:picChg>
        <pc:picChg chg="del">
          <ac:chgData name="Nguyen Nhat Huy" userId="d53e9f1cafedad6e" providerId="LiveId" clId="{69DCE125-2053-489B-8E86-B28F943337BB}" dt="2023-11-22T07:14:44.917" v="1322" actId="478"/>
          <ac:picMkLst>
            <pc:docMk/>
            <pc:sldMk cId="1686279847" sldId="340"/>
            <ac:picMk id="11" creationId="{2234B0F4-EB94-A288-2063-214AE4464B31}"/>
          </ac:picMkLst>
        </pc:picChg>
        <pc:picChg chg="del">
          <ac:chgData name="Nguyen Nhat Huy" userId="d53e9f1cafedad6e" providerId="LiveId" clId="{69DCE125-2053-489B-8E86-B28F943337BB}" dt="2023-11-22T07:15:23.790" v="1333" actId="478"/>
          <ac:picMkLst>
            <pc:docMk/>
            <pc:sldMk cId="1686279847" sldId="340"/>
            <ac:picMk id="12" creationId="{AA07412A-3B16-F383-7600-598F359E7145}"/>
          </ac:picMkLst>
        </pc:picChg>
      </pc:sldChg>
      <pc:sldChg chg="addSp delSp modSp add mod">
        <pc:chgData name="Nguyen Nhat Huy" userId="d53e9f1cafedad6e" providerId="LiveId" clId="{69DCE125-2053-489B-8E86-B28F943337BB}" dt="2023-11-22T07:17:24.847" v="1369" actId="1038"/>
        <pc:sldMkLst>
          <pc:docMk/>
          <pc:sldMk cId="1078454563" sldId="341"/>
        </pc:sldMkLst>
        <pc:spChg chg="mod">
          <ac:chgData name="Nguyen Nhat Huy" userId="d53e9f1cafedad6e" providerId="LiveId" clId="{69DCE125-2053-489B-8E86-B28F943337BB}" dt="2023-11-22T07:16:05.671" v="1351" actId="2711"/>
          <ac:spMkLst>
            <pc:docMk/>
            <pc:sldMk cId="1078454563" sldId="341"/>
            <ac:spMk id="6" creationId="{EB297409-F725-4F4A-89DF-35FA662FDEAB}"/>
          </ac:spMkLst>
        </pc:spChg>
        <pc:spChg chg="mod">
          <ac:chgData name="Nguyen Nhat Huy" userId="d53e9f1cafedad6e" providerId="LiveId" clId="{69DCE125-2053-489B-8E86-B28F943337BB}" dt="2023-11-22T07:16:56.162" v="1363" actId="108"/>
          <ac:spMkLst>
            <pc:docMk/>
            <pc:sldMk cId="1078454563" sldId="341"/>
            <ac:spMk id="7" creationId="{256AAA06-8AEF-2532-BF9B-42B3DD72D08D}"/>
          </ac:spMkLst>
        </pc:spChg>
        <pc:picChg chg="del">
          <ac:chgData name="Nguyen Nhat Huy" userId="d53e9f1cafedad6e" providerId="LiveId" clId="{69DCE125-2053-489B-8E86-B28F943337BB}" dt="2023-11-22T07:16:16.405" v="1352" actId="478"/>
          <ac:picMkLst>
            <pc:docMk/>
            <pc:sldMk cId="1078454563" sldId="341"/>
            <ac:picMk id="2" creationId="{DD658C34-0453-B727-8740-E4BED2034777}"/>
          </ac:picMkLst>
        </pc:picChg>
        <pc:picChg chg="del">
          <ac:chgData name="Nguyen Nhat Huy" userId="d53e9f1cafedad6e" providerId="LiveId" clId="{69DCE125-2053-489B-8E86-B28F943337BB}" dt="2023-11-22T07:16:39.672" v="1361" actId="478"/>
          <ac:picMkLst>
            <pc:docMk/>
            <pc:sldMk cId="1078454563" sldId="341"/>
            <ac:picMk id="3" creationId="{6C11E17D-B977-3BFD-2065-9B664C48D51D}"/>
          </ac:picMkLst>
        </pc:picChg>
        <pc:picChg chg="add mod">
          <ac:chgData name="Nguyen Nhat Huy" userId="d53e9f1cafedad6e" providerId="LiveId" clId="{69DCE125-2053-489B-8E86-B28F943337BB}" dt="2023-11-22T07:16:34.209" v="1360" actId="1037"/>
          <ac:picMkLst>
            <pc:docMk/>
            <pc:sldMk cId="1078454563" sldId="341"/>
            <ac:picMk id="5" creationId="{920E19E0-A031-E342-A13A-00A201484807}"/>
          </ac:picMkLst>
        </pc:picChg>
        <pc:picChg chg="add mod">
          <ac:chgData name="Nguyen Nhat Huy" userId="d53e9f1cafedad6e" providerId="LiveId" clId="{69DCE125-2053-489B-8E86-B28F943337BB}" dt="2023-11-22T07:17:24.847" v="1369" actId="1038"/>
          <ac:picMkLst>
            <pc:docMk/>
            <pc:sldMk cId="1078454563" sldId="341"/>
            <ac:picMk id="8" creationId="{8C392B51-83D7-5141-B477-B25F7821E240}"/>
          </ac:picMkLst>
        </pc:picChg>
      </pc:sldChg>
      <pc:sldChg chg="addSp delSp modSp add mod">
        <pc:chgData name="Nguyen Nhat Huy" userId="d53e9f1cafedad6e" providerId="LiveId" clId="{69DCE125-2053-489B-8E86-B28F943337BB}" dt="2023-11-22T07:19:01.730" v="1443" actId="1036"/>
        <pc:sldMkLst>
          <pc:docMk/>
          <pc:sldMk cId="217174992" sldId="342"/>
        </pc:sldMkLst>
        <pc:spChg chg="mod">
          <ac:chgData name="Nguyen Nhat Huy" userId="d53e9f1cafedad6e" providerId="LiveId" clId="{69DCE125-2053-489B-8E86-B28F943337BB}" dt="2023-11-22T07:18:03.878" v="1376" actId="1076"/>
          <ac:spMkLst>
            <pc:docMk/>
            <pc:sldMk cId="217174992" sldId="342"/>
            <ac:spMk id="6" creationId="{EB297409-F725-4F4A-89DF-35FA662FDEAB}"/>
          </ac:spMkLst>
        </pc:spChg>
        <pc:spChg chg="mod">
          <ac:chgData name="Nguyen Nhat Huy" userId="d53e9f1cafedad6e" providerId="LiveId" clId="{69DCE125-2053-489B-8E86-B28F943337BB}" dt="2023-11-22T07:18:44.240" v="1426" actId="20577"/>
          <ac:spMkLst>
            <pc:docMk/>
            <pc:sldMk cId="217174992" sldId="342"/>
            <ac:spMk id="7" creationId="{256AAA06-8AEF-2532-BF9B-42B3DD72D08D}"/>
          </ac:spMkLst>
        </pc:spChg>
        <pc:picChg chg="add mod">
          <ac:chgData name="Nguyen Nhat Huy" userId="d53e9f1cafedad6e" providerId="LiveId" clId="{69DCE125-2053-489B-8E86-B28F943337BB}" dt="2023-11-22T07:18:28.366" v="1385" actId="1037"/>
          <ac:picMkLst>
            <pc:docMk/>
            <pc:sldMk cId="217174992" sldId="342"/>
            <ac:picMk id="2" creationId="{91CEBB5F-5466-47F4-3EE2-D1023F68A871}"/>
          </ac:picMkLst>
        </pc:picChg>
        <pc:picChg chg="add mod">
          <ac:chgData name="Nguyen Nhat Huy" userId="d53e9f1cafedad6e" providerId="LiveId" clId="{69DCE125-2053-489B-8E86-B28F943337BB}" dt="2023-11-22T07:19:01.730" v="1443" actId="1036"/>
          <ac:picMkLst>
            <pc:docMk/>
            <pc:sldMk cId="217174992" sldId="342"/>
            <ac:picMk id="3" creationId="{785F0031-68D8-D027-B2B3-82E56EC45DF7}"/>
          </ac:picMkLst>
        </pc:picChg>
        <pc:picChg chg="del">
          <ac:chgData name="Nguyen Nhat Huy" userId="d53e9f1cafedad6e" providerId="LiveId" clId="{69DCE125-2053-489B-8E86-B28F943337BB}" dt="2023-11-22T07:18:10.008" v="1378" actId="478"/>
          <ac:picMkLst>
            <pc:docMk/>
            <pc:sldMk cId="217174992" sldId="342"/>
            <ac:picMk id="5" creationId="{920E19E0-A031-E342-A13A-00A201484807}"/>
          </ac:picMkLst>
        </pc:picChg>
        <pc:picChg chg="del">
          <ac:chgData name="Nguyen Nhat Huy" userId="d53e9f1cafedad6e" providerId="LiveId" clId="{69DCE125-2053-489B-8E86-B28F943337BB}" dt="2023-11-22T07:18:48.477" v="1427" actId="478"/>
          <ac:picMkLst>
            <pc:docMk/>
            <pc:sldMk cId="217174992" sldId="342"/>
            <ac:picMk id="8" creationId="{8C392B51-83D7-5141-B477-B25F7821E240}"/>
          </ac:picMkLst>
        </pc:picChg>
      </pc:sldChg>
      <pc:sldChg chg="addSp delSp modSp add mod modClrScheme chgLayout">
        <pc:chgData name="Nguyen Nhat Huy" userId="d53e9f1cafedad6e" providerId="LiveId" clId="{69DCE125-2053-489B-8E86-B28F943337BB}" dt="2023-11-22T07:20:08.323" v="1511" actId="1037"/>
        <pc:sldMkLst>
          <pc:docMk/>
          <pc:sldMk cId="55997525" sldId="343"/>
        </pc:sldMkLst>
        <pc:spChg chg="mod ord">
          <ac:chgData name="Nguyen Nhat Huy" userId="d53e9f1cafedad6e" providerId="LiveId" clId="{69DCE125-2053-489B-8E86-B28F943337BB}" dt="2023-11-22T07:19:25.023" v="1446" actId="700"/>
          <ac:spMkLst>
            <pc:docMk/>
            <pc:sldMk cId="55997525" sldId="343"/>
            <ac:spMk id="4" creationId="{343BC451-5254-F79A-F122-2B03247996C8}"/>
          </ac:spMkLst>
        </pc:spChg>
        <pc:spChg chg="add del mod ord">
          <ac:chgData name="Nguyen Nhat Huy" userId="d53e9f1cafedad6e" providerId="LiveId" clId="{69DCE125-2053-489B-8E86-B28F943337BB}" dt="2023-11-22T07:19:29.382" v="1447" actId="478"/>
          <ac:spMkLst>
            <pc:docMk/>
            <pc:sldMk cId="55997525" sldId="343"/>
            <ac:spMk id="5" creationId="{22D668B9-6490-8617-8B82-E137371DDF61}"/>
          </ac:spMkLst>
        </pc:spChg>
        <pc:spChg chg="del">
          <ac:chgData name="Nguyen Nhat Huy" userId="d53e9f1cafedad6e" providerId="LiveId" clId="{69DCE125-2053-489B-8E86-B28F943337BB}" dt="2023-11-22T07:19:20.846" v="1445" actId="478"/>
          <ac:spMkLst>
            <pc:docMk/>
            <pc:sldMk cId="55997525" sldId="343"/>
            <ac:spMk id="6" creationId="{EB297409-F725-4F4A-89DF-35FA662FDEAB}"/>
          </ac:spMkLst>
        </pc:spChg>
        <pc:spChg chg="del">
          <ac:chgData name="Nguyen Nhat Huy" userId="d53e9f1cafedad6e" providerId="LiveId" clId="{69DCE125-2053-489B-8E86-B28F943337BB}" dt="2023-11-22T07:19:20.846" v="1445" actId="478"/>
          <ac:spMkLst>
            <pc:docMk/>
            <pc:sldMk cId="55997525" sldId="343"/>
            <ac:spMk id="7" creationId="{256AAA06-8AEF-2532-BF9B-42B3DD72D08D}"/>
          </ac:spMkLst>
        </pc:spChg>
        <pc:spChg chg="add mod">
          <ac:chgData name="Nguyen Nhat Huy" userId="d53e9f1cafedad6e" providerId="LiveId" clId="{69DCE125-2053-489B-8E86-B28F943337BB}" dt="2023-11-22T07:19:48.943" v="1479" actId="20577"/>
          <ac:spMkLst>
            <pc:docMk/>
            <pc:sldMk cId="55997525" sldId="343"/>
            <ac:spMk id="8" creationId="{C053033A-37F2-12C5-568F-E7187B3FB50D}"/>
          </ac:spMkLst>
        </pc:spChg>
        <pc:picChg chg="del">
          <ac:chgData name="Nguyen Nhat Huy" userId="d53e9f1cafedad6e" providerId="LiveId" clId="{69DCE125-2053-489B-8E86-B28F943337BB}" dt="2023-11-22T07:19:20.846" v="1445" actId="478"/>
          <ac:picMkLst>
            <pc:docMk/>
            <pc:sldMk cId="55997525" sldId="343"/>
            <ac:picMk id="2" creationId="{91CEBB5F-5466-47F4-3EE2-D1023F68A871}"/>
          </ac:picMkLst>
        </pc:picChg>
        <pc:picChg chg="del">
          <ac:chgData name="Nguyen Nhat Huy" userId="d53e9f1cafedad6e" providerId="LiveId" clId="{69DCE125-2053-489B-8E86-B28F943337BB}" dt="2023-11-22T07:19:20.846" v="1445" actId="478"/>
          <ac:picMkLst>
            <pc:docMk/>
            <pc:sldMk cId="55997525" sldId="343"/>
            <ac:picMk id="3" creationId="{785F0031-68D8-D027-B2B3-82E56EC45DF7}"/>
          </ac:picMkLst>
        </pc:picChg>
        <pc:picChg chg="add mod">
          <ac:chgData name="Nguyen Nhat Huy" userId="d53e9f1cafedad6e" providerId="LiveId" clId="{69DCE125-2053-489B-8E86-B28F943337BB}" dt="2023-11-22T07:20:08.323" v="1511" actId="1037"/>
          <ac:picMkLst>
            <pc:docMk/>
            <pc:sldMk cId="55997525" sldId="343"/>
            <ac:picMk id="9" creationId="{62445035-FA0C-4AD1-8EC8-044C556EE06A}"/>
          </ac:picMkLst>
        </pc:picChg>
      </pc:sldChg>
      <pc:sldChg chg="addSp delSp modSp add mod ord">
        <pc:chgData name="Nguyen Nhat Huy" userId="d53e9f1cafedad6e" providerId="LiveId" clId="{69DCE125-2053-489B-8E86-B28F943337BB}" dt="2023-11-22T07:21:30.552" v="1535" actId="12788"/>
        <pc:sldMkLst>
          <pc:docMk/>
          <pc:sldMk cId="811267456" sldId="344"/>
        </pc:sldMkLst>
        <pc:spChg chg="mod">
          <ac:chgData name="Nguyen Nhat Huy" userId="d53e9f1cafedad6e" providerId="LiveId" clId="{69DCE125-2053-489B-8E86-B28F943337BB}" dt="2023-11-22T07:21:01.735" v="1523" actId="12788"/>
          <ac:spMkLst>
            <pc:docMk/>
            <pc:sldMk cId="811267456" sldId="344"/>
            <ac:spMk id="8" creationId="{C053033A-37F2-12C5-568F-E7187B3FB50D}"/>
          </ac:spMkLst>
        </pc:spChg>
        <pc:picChg chg="add mod">
          <ac:chgData name="Nguyen Nhat Huy" userId="d53e9f1cafedad6e" providerId="LiveId" clId="{69DCE125-2053-489B-8E86-B28F943337BB}" dt="2023-11-22T07:21:11.809" v="1528"/>
          <ac:picMkLst>
            <pc:docMk/>
            <pc:sldMk cId="811267456" sldId="344"/>
            <ac:picMk id="2" creationId="{608D77F1-2127-DDA6-B7D0-1EDABBE2DF77}"/>
          </ac:picMkLst>
        </pc:picChg>
        <pc:picChg chg="add mod">
          <ac:chgData name="Nguyen Nhat Huy" userId="d53e9f1cafedad6e" providerId="LiveId" clId="{69DCE125-2053-489B-8E86-B28F943337BB}" dt="2023-11-22T07:21:30.552" v="1535" actId="12788"/>
          <ac:picMkLst>
            <pc:docMk/>
            <pc:sldMk cId="811267456" sldId="344"/>
            <ac:picMk id="3" creationId="{C897C8F4-3F5D-7F0C-3B92-BCF52F96037B}"/>
          </ac:picMkLst>
        </pc:picChg>
        <pc:picChg chg="add del">
          <ac:chgData name="Nguyen Nhat Huy" userId="d53e9f1cafedad6e" providerId="LiveId" clId="{69DCE125-2053-489B-8E86-B28F943337BB}" dt="2023-11-22T07:21:17.359" v="1530" actId="478"/>
          <ac:picMkLst>
            <pc:docMk/>
            <pc:sldMk cId="811267456" sldId="344"/>
            <ac:picMk id="9" creationId="{62445035-FA0C-4AD1-8EC8-044C556EE06A}"/>
          </ac:picMkLst>
        </pc:picChg>
      </pc:sldChg>
      <pc:sldChg chg="addSp delSp modSp new mod ord modClrScheme chgLayout">
        <pc:chgData name="Nguyen Nhat Huy" userId="d53e9f1cafedad6e" providerId="LiveId" clId="{69DCE125-2053-489B-8E86-B28F943337BB}" dt="2023-11-22T07:36:45.463" v="1846"/>
        <pc:sldMkLst>
          <pc:docMk/>
          <pc:sldMk cId="1853139186" sldId="345"/>
        </pc:sldMkLst>
        <pc:spChg chg="del mod ord">
          <ac:chgData name="Nguyen Nhat Huy" userId="d53e9f1cafedad6e" providerId="LiveId" clId="{69DCE125-2053-489B-8E86-B28F943337BB}" dt="2023-11-22T07:22:35.494" v="1537" actId="700"/>
          <ac:spMkLst>
            <pc:docMk/>
            <pc:sldMk cId="1853139186" sldId="345"/>
            <ac:spMk id="2" creationId="{C36907D2-BEE7-5964-FE75-F62E313A8C6D}"/>
          </ac:spMkLst>
        </pc:spChg>
        <pc:spChg chg="del mod ord">
          <ac:chgData name="Nguyen Nhat Huy" userId="d53e9f1cafedad6e" providerId="LiveId" clId="{69DCE125-2053-489B-8E86-B28F943337BB}" dt="2023-11-22T07:22:35.494" v="1537" actId="700"/>
          <ac:spMkLst>
            <pc:docMk/>
            <pc:sldMk cId="1853139186" sldId="345"/>
            <ac:spMk id="3" creationId="{BE757966-5847-D133-4E4F-D4F11DD6E07A}"/>
          </ac:spMkLst>
        </pc:spChg>
        <pc:spChg chg="add mod ord">
          <ac:chgData name="Nguyen Nhat Huy" userId="d53e9f1cafedad6e" providerId="LiveId" clId="{69DCE125-2053-489B-8E86-B28F943337BB}" dt="2023-11-22T07:23:37.979" v="1602" actId="1036"/>
          <ac:spMkLst>
            <pc:docMk/>
            <pc:sldMk cId="1853139186" sldId="345"/>
            <ac:spMk id="4" creationId="{4669EF72-DE7F-0220-85A3-20F867CBAE5D}"/>
          </ac:spMkLst>
        </pc:spChg>
        <pc:spChg chg="add del mod ord">
          <ac:chgData name="Nguyen Nhat Huy" userId="d53e9f1cafedad6e" providerId="LiveId" clId="{69DCE125-2053-489B-8E86-B28F943337BB}" dt="2023-11-22T07:27:00.165" v="1690" actId="1076"/>
          <ac:spMkLst>
            <pc:docMk/>
            <pc:sldMk cId="1853139186" sldId="345"/>
            <ac:spMk id="5" creationId="{26D5D747-8C0C-55F8-D7CD-0FAD0F66B7D3}"/>
          </ac:spMkLst>
        </pc:spChg>
        <pc:spChg chg="add mod">
          <ac:chgData name="Nguyen Nhat Huy" userId="d53e9f1cafedad6e" providerId="LiveId" clId="{69DCE125-2053-489B-8E86-B28F943337BB}" dt="2023-11-22T07:27:32.010" v="1695" actId="1035"/>
          <ac:spMkLst>
            <pc:docMk/>
            <pc:sldMk cId="1853139186" sldId="345"/>
            <ac:spMk id="6" creationId="{7A683778-8004-3CA0-AB97-6A04AE065F3E}"/>
          </ac:spMkLst>
        </pc:spChg>
        <pc:spChg chg="add del mod">
          <ac:chgData name="Nguyen Nhat Huy" userId="d53e9f1cafedad6e" providerId="LiveId" clId="{69DCE125-2053-489B-8E86-B28F943337BB}" dt="2023-11-22T07:26:23.617" v="1647" actId="478"/>
          <ac:spMkLst>
            <pc:docMk/>
            <pc:sldMk cId="1853139186" sldId="345"/>
            <ac:spMk id="8" creationId="{C4E9F835-5767-999B-8052-AB5047CA01E3}"/>
          </ac:spMkLst>
        </pc:spChg>
      </pc:sldChg>
      <pc:sldChg chg="addSp delSp modSp add mod ord">
        <pc:chgData name="Nguyen Nhat Huy" userId="d53e9f1cafedad6e" providerId="LiveId" clId="{69DCE125-2053-489B-8E86-B28F943337BB}" dt="2023-11-22T07:36:45.463" v="1846"/>
        <pc:sldMkLst>
          <pc:docMk/>
          <pc:sldMk cId="1402929524" sldId="346"/>
        </pc:sldMkLst>
        <pc:spChg chg="add del">
          <ac:chgData name="Nguyen Nhat Huy" userId="d53e9f1cafedad6e" providerId="LiveId" clId="{69DCE125-2053-489B-8E86-B28F943337BB}" dt="2023-11-22T07:29:02.895" v="1724" actId="478"/>
          <ac:spMkLst>
            <pc:docMk/>
            <pc:sldMk cId="1402929524" sldId="346"/>
            <ac:spMk id="3" creationId="{F47BF159-7052-D736-4A95-4A38D714E930}"/>
          </ac:spMkLst>
        </pc:spChg>
        <pc:spChg chg="mod">
          <ac:chgData name="Nguyen Nhat Huy" userId="d53e9f1cafedad6e" providerId="LiveId" clId="{69DCE125-2053-489B-8E86-B28F943337BB}" dt="2023-11-22T07:29:14.875" v="1725" actId="2710"/>
          <ac:spMkLst>
            <pc:docMk/>
            <pc:sldMk cId="1402929524" sldId="346"/>
            <ac:spMk id="5" creationId="{26D5D747-8C0C-55F8-D7CD-0FAD0F66B7D3}"/>
          </ac:spMkLst>
        </pc:spChg>
        <pc:spChg chg="mod">
          <ac:chgData name="Nguyen Nhat Huy" userId="d53e9f1cafedad6e" providerId="LiveId" clId="{69DCE125-2053-489B-8E86-B28F943337BB}" dt="2023-11-22T07:27:34" v="1696" actId="108"/>
          <ac:spMkLst>
            <pc:docMk/>
            <pc:sldMk cId="1402929524" sldId="346"/>
            <ac:spMk id="6" creationId="{7A683778-8004-3CA0-AB97-6A04AE065F3E}"/>
          </ac:spMkLst>
        </pc:spChg>
      </pc:sldChg>
      <pc:sldChg chg="addSp delSp modSp add mod ord">
        <pc:chgData name="Nguyen Nhat Huy" userId="d53e9f1cafedad6e" providerId="LiveId" clId="{69DCE125-2053-489B-8E86-B28F943337BB}" dt="2023-11-22T07:36:45.463" v="1846"/>
        <pc:sldMkLst>
          <pc:docMk/>
          <pc:sldMk cId="1768609990" sldId="347"/>
        </pc:sldMkLst>
        <pc:spChg chg="add del mod">
          <ac:chgData name="Nguyen Nhat Huy" userId="d53e9f1cafedad6e" providerId="LiveId" clId="{69DCE125-2053-489B-8E86-B28F943337BB}" dt="2023-11-22T07:29:49.419" v="1789" actId="478"/>
          <ac:spMkLst>
            <pc:docMk/>
            <pc:sldMk cId="1768609990" sldId="347"/>
            <ac:spMk id="3" creationId="{77C998F5-78DE-D907-2FDA-4714637145B2}"/>
          </ac:spMkLst>
        </pc:spChg>
        <pc:spChg chg="del">
          <ac:chgData name="Nguyen Nhat Huy" userId="d53e9f1cafedad6e" providerId="LiveId" clId="{69DCE125-2053-489B-8E86-B28F943337BB}" dt="2023-11-22T07:29:48.237" v="1788" actId="478"/>
          <ac:spMkLst>
            <pc:docMk/>
            <pc:sldMk cId="1768609990" sldId="347"/>
            <ac:spMk id="5" creationId="{26D5D747-8C0C-55F8-D7CD-0FAD0F66B7D3}"/>
          </ac:spMkLst>
        </pc:spChg>
        <pc:spChg chg="mod">
          <ac:chgData name="Nguyen Nhat Huy" userId="d53e9f1cafedad6e" providerId="LiveId" clId="{69DCE125-2053-489B-8E86-B28F943337BB}" dt="2023-11-22T07:29:43.052" v="1787" actId="20577"/>
          <ac:spMkLst>
            <pc:docMk/>
            <pc:sldMk cId="1768609990" sldId="347"/>
            <ac:spMk id="6" creationId="{7A683778-8004-3CA0-AB97-6A04AE065F3E}"/>
          </ac:spMkLst>
        </pc:spChg>
        <pc:picChg chg="add mod modCrop">
          <ac:chgData name="Nguyen Nhat Huy" userId="d53e9f1cafedad6e" providerId="LiveId" clId="{69DCE125-2053-489B-8E86-B28F943337BB}" dt="2023-11-22T07:33:42.646" v="1810" actId="1076"/>
          <ac:picMkLst>
            <pc:docMk/>
            <pc:sldMk cId="1768609990" sldId="347"/>
            <ac:picMk id="7" creationId="{AD842526-024B-40FC-CA5D-A91B57F57FA2}"/>
          </ac:picMkLst>
        </pc:picChg>
        <pc:picChg chg="add del mod">
          <ac:chgData name="Nguyen Nhat Huy" userId="d53e9f1cafedad6e" providerId="LiveId" clId="{69DCE125-2053-489B-8E86-B28F943337BB}" dt="2023-11-22T07:31:43.178" v="1801" actId="478"/>
          <ac:picMkLst>
            <pc:docMk/>
            <pc:sldMk cId="1768609990" sldId="347"/>
            <ac:picMk id="8" creationId="{3EF1F2A5-687D-FCB4-E290-8DBA2EF3FB99}"/>
          </ac:picMkLst>
        </pc:picChg>
        <pc:picChg chg="add mod modCrop">
          <ac:chgData name="Nguyen Nhat Huy" userId="d53e9f1cafedad6e" providerId="LiveId" clId="{69DCE125-2053-489B-8E86-B28F943337BB}" dt="2023-11-22T07:33:45.380" v="1811" actId="1076"/>
          <ac:picMkLst>
            <pc:docMk/>
            <pc:sldMk cId="1768609990" sldId="347"/>
            <ac:picMk id="9" creationId="{2F509422-EDCC-60A4-8785-40761B2E892F}"/>
          </ac:picMkLst>
        </pc:picChg>
      </pc:sldChg>
      <pc:sldChg chg="addSp delSp modSp add mod ord">
        <pc:chgData name="Nguyen Nhat Huy" userId="d53e9f1cafedad6e" providerId="LiveId" clId="{69DCE125-2053-489B-8E86-B28F943337BB}" dt="2023-11-22T07:36:45.463" v="1846"/>
        <pc:sldMkLst>
          <pc:docMk/>
          <pc:sldMk cId="3703446017" sldId="348"/>
        </pc:sldMkLst>
        <pc:picChg chg="add mod modCrop">
          <ac:chgData name="Nguyen Nhat Huy" userId="d53e9f1cafedad6e" providerId="LiveId" clId="{69DCE125-2053-489B-8E86-B28F943337BB}" dt="2023-11-22T07:35:54.610" v="1836" actId="1076"/>
          <ac:picMkLst>
            <pc:docMk/>
            <pc:sldMk cId="3703446017" sldId="348"/>
            <ac:picMk id="2" creationId="{78092D43-3250-93F4-4E55-C2FB05C168AE}"/>
          </ac:picMkLst>
        </pc:picChg>
        <pc:picChg chg="add mod modCrop">
          <ac:chgData name="Nguyen Nhat Huy" userId="d53e9f1cafedad6e" providerId="LiveId" clId="{69DCE125-2053-489B-8E86-B28F943337BB}" dt="2023-11-22T07:35:56.961" v="1837" actId="1035"/>
          <ac:picMkLst>
            <pc:docMk/>
            <pc:sldMk cId="3703446017" sldId="348"/>
            <ac:picMk id="3" creationId="{307C48AA-124B-FC49-078F-0982C01FF474}"/>
          </ac:picMkLst>
        </pc:picChg>
        <pc:picChg chg="del">
          <ac:chgData name="Nguyen Nhat Huy" userId="d53e9f1cafedad6e" providerId="LiveId" clId="{69DCE125-2053-489B-8E86-B28F943337BB}" dt="2023-11-22T07:34:53.951" v="1823" actId="478"/>
          <ac:picMkLst>
            <pc:docMk/>
            <pc:sldMk cId="3703446017" sldId="348"/>
            <ac:picMk id="7" creationId="{AD842526-024B-40FC-CA5D-A91B57F57FA2}"/>
          </ac:picMkLst>
        </pc:picChg>
        <pc:picChg chg="del">
          <ac:chgData name="Nguyen Nhat Huy" userId="d53e9f1cafedad6e" providerId="LiveId" clId="{69DCE125-2053-489B-8E86-B28F943337BB}" dt="2023-11-22T07:34:57.618" v="1825" actId="478"/>
          <ac:picMkLst>
            <pc:docMk/>
            <pc:sldMk cId="3703446017" sldId="348"/>
            <ac:picMk id="9" creationId="{2F509422-EDCC-60A4-8785-40761B2E892F}"/>
          </ac:picMkLst>
        </pc:picChg>
      </pc:sldChg>
      <pc:sldChg chg="addSp delSp modSp add mod ord">
        <pc:chgData name="Nguyen Nhat Huy" userId="d53e9f1cafedad6e" providerId="LiveId" clId="{69DCE125-2053-489B-8E86-B28F943337BB}" dt="2023-11-22T07:36:45.463" v="1846"/>
        <pc:sldMkLst>
          <pc:docMk/>
          <pc:sldMk cId="2091261355" sldId="349"/>
        </pc:sldMkLst>
        <pc:picChg chg="del mod">
          <ac:chgData name="Nguyen Nhat Huy" userId="d53e9f1cafedad6e" providerId="LiveId" clId="{69DCE125-2053-489B-8E86-B28F943337BB}" dt="2023-11-22T07:36:10.154" v="1840" actId="478"/>
          <ac:picMkLst>
            <pc:docMk/>
            <pc:sldMk cId="2091261355" sldId="349"/>
            <ac:picMk id="3" creationId="{307C48AA-124B-FC49-078F-0982C01FF474}"/>
          </ac:picMkLst>
        </pc:picChg>
        <pc:picChg chg="add del mod">
          <ac:chgData name="Nguyen Nhat Huy" userId="d53e9f1cafedad6e" providerId="LiveId" clId="{69DCE125-2053-489B-8E86-B28F943337BB}" dt="2023-11-22T07:36:35.114" v="1844" actId="478"/>
          <ac:picMkLst>
            <pc:docMk/>
            <pc:sldMk cId="2091261355" sldId="349"/>
            <ac:picMk id="5" creationId="{743DA176-97F0-5E95-52AC-9EA87ECA0778}"/>
          </ac:picMkLst>
        </pc:picChg>
      </pc:sldChg>
      <pc:sldChg chg="addSp delSp modSp new mod modClrScheme chgLayout">
        <pc:chgData name="Nguyen Nhat Huy" userId="d53e9f1cafedad6e" providerId="LiveId" clId="{69DCE125-2053-489B-8E86-B28F943337BB}" dt="2023-11-22T07:57:15.272" v="2196" actId="6559"/>
        <pc:sldMkLst>
          <pc:docMk/>
          <pc:sldMk cId="2951084276" sldId="350"/>
        </pc:sldMkLst>
        <pc:spChg chg="del mod ord">
          <ac:chgData name="Nguyen Nhat Huy" userId="d53e9f1cafedad6e" providerId="LiveId" clId="{69DCE125-2053-489B-8E86-B28F943337BB}" dt="2023-11-22T07:55:39.507" v="2176" actId="700"/>
          <ac:spMkLst>
            <pc:docMk/>
            <pc:sldMk cId="2951084276" sldId="350"/>
            <ac:spMk id="2" creationId="{880B7E29-32C1-22B9-2816-6211328CA834}"/>
          </ac:spMkLst>
        </pc:spChg>
        <pc:spChg chg="del mod ord">
          <ac:chgData name="Nguyen Nhat Huy" userId="d53e9f1cafedad6e" providerId="LiveId" clId="{69DCE125-2053-489B-8E86-B28F943337BB}" dt="2023-11-22T07:55:39.507" v="2176" actId="700"/>
          <ac:spMkLst>
            <pc:docMk/>
            <pc:sldMk cId="2951084276" sldId="350"/>
            <ac:spMk id="3" creationId="{59F5CF36-967D-F46B-755F-B116049BF80C}"/>
          </ac:spMkLst>
        </pc:spChg>
        <pc:spChg chg="add del mod ord">
          <ac:chgData name="Nguyen Nhat Huy" userId="d53e9f1cafedad6e" providerId="LiveId" clId="{69DCE125-2053-489B-8E86-B28F943337BB}" dt="2023-11-22T07:56:47.414" v="2185"/>
          <ac:spMkLst>
            <pc:docMk/>
            <pc:sldMk cId="2951084276" sldId="350"/>
            <ac:spMk id="4" creationId="{367F9C97-28A5-BF33-1193-BBE35BF519AD}"/>
          </ac:spMkLst>
        </pc:spChg>
        <pc:spChg chg="add mod ord">
          <ac:chgData name="Nguyen Nhat Huy" userId="d53e9f1cafedad6e" providerId="LiveId" clId="{69DCE125-2053-489B-8E86-B28F943337BB}" dt="2023-11-22T07:56:31.222" v="2183" actId="20577"/>
          <ac:spMkLst>
            <pc:docMk/>
            <pc:sldMk cId="2951084276" sldId="350"/>
            <ac:spMk id="5" creationId="{716BEF41-EB58-A9D0-A085-6E5166F62E4E}"/>
          </ac:spMkLst>
        </pc:spChg>
        <pc:spChg chg="add mod">
          <ac:chgData name="Nguyen Nhat Huy" userId="d53e9f1cafedad6e" providerId="LiveId" clId="{69DCE125-2053-489B-8E86-B28F943337BB}" dt="2023-11-22T07:57:15.272" v="2196" actId="6559"/>
          <ac:spMkLst>
            <pc:docMk/>
            <pc:sldMk cId="2951084276" sldId="350"/>
            <ac:spMk id="6" creationId="{87A6896D-8E5D-B4B5-6139-C22C94E04E55}"/>
          </ac:spMkLst>
        </pc:spChg>
      </pc:sldChg>
      <pc:sldChg chg="addSp delSp modSp new del mod modClrScheme chgLayout">
        <pc:chgData name="Nguyen Nhat Huy" userId="d53e9f1cafedad6e" providerId="LiveId" clId="{69DCE125-2053-489B-8E86-B28F943337BB}" dt="2023-11-22T07:51:01.634" v="2173" actId="47"/>
        <pc:sldMkLst>
          <pc:docMk/>
          <pc:sldMk cId="4189612687" sldId="350"/>
        </pc:sldMkLst>
        <pc:spChg chg="del mod ord">
          <ac:chgData name="Nguyen Nhat Huy" userId="d53e9f1cafedad6e" providerId="LiveId" clId="{69DCE125-2053-489B-8E86-B28F943337BB}" dt="2023-11-22T07:36:59.092" v="1848" actId="700"/>
          <ac:spMkLst>
            <pc:docMk/>
            <pc:sldMk cId="4189612687" sldId="350"/>
            <ac:spMk id="2" creationId="{62626E07-E5D4-C46C-3E1E-B4FB2E01F70C}"/>
          </ac:spMkLst>
        </pc:spChg>
        <pc:spChg chg="del mod ord">
          <ac:chgData name="Nguyen Nhat Huy" userId="d53e9f1cafedad6e" providerId="LiveId" clId="{69DCE125-2053-489B-8E86-B28F943337BB}" dt="2023-11-22T07:36:59.092" v="1848" actId="700"/>
          <ac:spMkLst>
            <pc:docMk/>
            <pc:sldMk cId="4189612687" sldId="350"/>
            <ac:spMk id="3" creationId="{517EE09B-27EE-3963-4C10-903C2D9C350D}"/>
          </ac:spMkLst>
        </pc:spChg>
        <pc:spChg chg="add mod ord">
          <ac:chgData name="Nguyen Nhat Huy" userId="d53e9f1cafedad6e" providerId="LiveId" clId="{69DCE125-2053-489B-8E86-B28F943337BB}" dt="2023-11-22T07:47:06.834" v="2104" actId="2711"/>
          <ac:spMkLst>
            <pc:docMk/>
            <pc:sldMk cId="4189612687" sldId="350"/>
            <ac:spMk id="4" creationId="{5908BDF5-8A7D-BFB0-B3C6-484F9CC0B951}"/>
          </ac:spMkLst>
        </pc:spChg>
        <pc:spChg chg="add del mod ord">
          <ac:chgData name="Nguyen Nhat Huy" userId="d53e9f1cafedad6e" providerId="LiveId" clId="{69DCE125-2053-489B-8E86-B28F943337BB}" dt="2023-11-22T07:38:33.007" v="1890" actId="478"/>
          <ac:spMkLst>
            <pc:docMk/>
            <pc:sldMk cId="4189612687" sldId="350"/>
            <ac:spMk id="5" creationId="{22ACE948-2724-858F-86D7-19DC35AB382E}"/>
          </ac:spMkLst>
        </pc:spChg>
        <pc:spChg chg="add mod">
          <ac:chgData name="Nguyen Nhat Huy" userId="d53e9f1cafedad6e" providerId="LiveId" clId="{69DCE125-2053-489B-8E86-B28F943337BB}" dt="2023-11-22T07:47:02.619" v="2103" actId="2711"/>
          <ac:spMkLst>
            <pc:docMk/>
            <pc:sldMk cId="4189612687" sldId="350"/>
            <ac:spMk id="6" creationId="{3D8E832B-1613-C1FE-74B0-E487B4FAC18A}"/>
          </ac:spMkLst>
        </pc:spChg>
        <pc:graphicFrameChg chg="add mod modGraphic">
          <ac:chgData name="Nguyen Nhat Huy" userId="d53e9f1cafedad6e" providerId="LiveId" clId="{69DCE125-2053-489B-8E86-B28F943337BB}" dt="2023-11-22T07:48:18.968" v="2133" actId="1037"/>
          <ac:graphicFrameMkLst>
            <pc:docMk/>
            <pc:sldMk cId="4189612687" sldId="350"/>
            <ac:graphicFrameMk id="8" creationId="{B75CF701-89CF-D9D2-A4DB-E272836FBCF8}"/>
          </ac:graphicFrameMkLst>
        </pc:graphicFrameChg>
        <pc:picChg chg="add del mod">
          <ac:chgData name="Nguyen Nhat Huy" userId="d53e9f1cafedad6e" providerId="LiveId" clId="{69DCE125-2053-489B-8E86-B28F943337BB}" dt="2023-11-22T07:46:33.249" v="2100" actId="478"/>
          <ac:picMkLst>
            <pc:docMk/>
            <pc:sldMk cId="4189612687" sldId="350"/>
            <ac:picMk id="7" creationId="{04A0AB05-E89D-6D72-37F7-6EDF1222EF10}"/>
          </ac:picMkLst>
        </pc:picChg>
      </pc:sldChg>
      <pc:sldChg chg="new del">
        <pc:chgData name="Nguyen Nhat Huy" userId="d53e9f1cafedad6e" providerId="LiveId" clId="{69DCE125-2053-489B-8E86-B28F943337BB}" dt="2023-11-22T07:57:07.238" v="2192" actId="680"/>
        <pc:sldMkLst>
          <pc:docMk/>
          <pc:sldMk cId="768604868" sldId="351"/>
        </pc:sldMkLst>
      </pc:sldChg>
      <pc:sldChg chg="addSp delSp modSp add del mod modClrScheme chgLayout">
        <pc:chgData name="Nguyen Nhat Huy" userId="d53e9f1cafedad6e" providerId="LiveId" clId="{69DCE125-2053-489B-8E86-B28F943337BB}" dt="2023-11-22T07:46:08.294" v="2095" actId="47"/>
        <pc:sldMkLst>
          <pc:docMk/>
          <pc:sldMk cId="1147108549" sldId="351"/>
        </pc:sldMkLst>
        <pc:spChg chg="add mod ord">
          <ac:chgData name="Nguyen Nhat Huy" userId="d53e9f1cafedad6e" providerId="LiveId" clId="{69DCE125-2053-489B-8E86-B28F943337BB}" dt="2023-11-22T07:45:54.225" v="2092" actId="700"/>
          <ac:spMkLst>
            <pc:docMk/>
            <pc:sldMk cId="1147108549" sldId="351"/>
            <ac:spMk id="2" creationId="{C83A4244-177C-2A87-AA50-D46F682F56F4}"/>
          </ac:spMkLst>
        </pc:spChg>
        <pc:spChg chg="add mod ord">
          <ac:chgData name="Nguyen Nhat Huy" userId="d53e9f1cafedad6e" providerId="LiveId" clId="{69DCE125-2053-489B-8E86-B28F943337BB}" dt="2023-11-22T07:45:54.225" v="2092" actId="700"/>
          <ac:spMkLst>
            <pc:docMk/>
            <pc:sldMk cId="1147108549" sldId="351"/>
            <ac:spMk id="3" creationId="{4B87D3E0-5F59-D775-696F-3A773388A112}"/>
          </ac:spMkLst>
        </pc:spChg>
        <pc:spChg chg="del">
          <ac:chgData name="Nguyen Nhat Huy" userId="d53e9f1cafedad6e" providerId="LiveId" clId="{69DCE125-2053-489B-8E86-B28F943337BB}" dt="2023-11-22T07:46:00.088" v="2094" actId="478"/>
          <ac:spMkLst>
            <pc:docMk/>
            <pc:sldMk cId="1147108549" sldId="351"/>
            <ac:spMk id="6" creationId="{10C95B45-249C-A05E-8863-B9048BA2EBA7}"/>
          </ac:spMkLst>
        </pc:spChg>
        <pc:picChg chg="del mod ord">
          <ac:chgData name="Nguyen Nhat Huy" userId="d53e9f1cafedad6e" providerId="LiveId" clId="{69DCE125-2053-489B-8E86-B28F943337BB}" dt="2023-11-22T07:45:56.987" v="2093" actId="478"/>
          <ac:picMkLst>
            <pc:docMk/>
            <pc:sldMk cId="1147108549" sldId="351"/>
            <ac:picMk id="5" creationId="{D0AF399D-27EC-3AE8-7483-237C4D1CBAC5}"/>
          </ac:picMkLst>
        </pc:picChg>
      </pc:sldChg>
      <pc:sldChg chg="new del">
        <pc:chgData name="Nguyen Nhat Huy" userId="d53e9f1cafedad6e" providerId="LiveId" clId="{69DCE125-2053-489B-8E86-B28F943337BB}" dt="2023-11-22T07:48:27.991" v="2135" actId="680"/>
        <pc:sldMkLst>
          <pc:docMk/>
          <pc:sldMk cId="3265634877" sldId="351"/>
        </pc:sldMkLst>
      </pc:sldChg>
      <pc:sldChg chg="addSp delSp modSp add del mod">
        <pc:chgData name="Nguyen Nhat Huy" userId="d53e9f1cafedad6e" providerId="LiveId" clId="{69DCE125-2053-489B-8E86-B28F943337BB}" dt="2023-11-22T07:50:59.268" v="2172" actId="47"/>
        <pc:sldMkLst>
          <pc:docMk/>
          <pc:sldMk cId="4159750030" sldId="351"/>
        </pc:sldMkLst>
        <pc:spChg chg="mod">
          <ac:chgData name="Nguyen Nhat Huy" userId="d53e9f1cafedad6e" providerId="LiveId" clId="{69DCE125-2053-489B-8E86-B28F943337BB}" dt="2023-11-22T07:48:44.681" v="2147" actId="20577"/>
          <ac:spMkLst>
            <pc:docMk/>
            <pc:sldMk cId="4159750030" sldId="351"/>
            <ac:spMk id="6" creationId="{3D8E832B-1613-C1FE-74B0-E487B4FAC18A}"/>
          </ac:spMkLst>
        </pc:spChg>
        <pc:graphicFrameChg chg="add mod modGraphic">
          <ac:chgData name="Nguyen Nhat Huy" userId="d53e9f1cafedad6e" providerId="LiveId" clId="{69DCE125-2053-489B-8E86-B28F943337BB}" dt="2023-11-22T07:50:27.533" v="2169" actId="1036"/>
          <ac:graphicFrameMkLst>
            <pc:docMk/>
            <pc:sldMk cId="4159750030" sldId="351"/>
            <ac:graphicFrameMk id="2" creationId="{D7583E69-F32E-0E15-12AD-282B526CBCE0}"/>
          </ac:graphicFrameMkLst>
        </pc:graphicFrameChg>
        <pc:graphicFrameChg chg="del mod">
          <ac:chgData name="Nguyen Nhat Huy" userId="d53e9f1cafedad6e" providerId="LiveId" clId="{69DCE125-2053-489B-8E86-B28F943337BB}" dt="2023-11-22T07:49:38.597" v="2155" actId="478"/>
          <ac:graphicFrameMkLst>
            <pc:docMk/>
            <pc:sldMk cId="4159750030" sldId="351"/>
            <ac:graphicFrameMk id="8" creationId="{B75CF701-89CF-D9D2-A4DB-E272836FBCF8}"/>
          </ac:graphicFrameMkLst>
        </pc:graphicFrameChg>
      </pc:sldChg>
      <pc:sldChg chg="new del">
        <pc:chgData name="Nguyen Nhat Huy" userId="d53e9f1cafedad6e" providerId="LiveId" clId="{69DCE125-2053-489B-8E86-B28F943337BB}" dt="2023-11-22T07:50:45.328" v="2171" actId="47"/>
        <pc:sldMkLst>
          <pc:docMk/>
          <pc:sldMk cId="2977158645" sldId="352"/>
        </pc:sldMkLst>
      </pc:sldChg>
      <pc:sldMasterChg chg="modSp addSldLayout delSldLayout modSldLayout">
        <pc:chgData name="Nguyen Nhat Huy" userId="d53e9f1cafedad6e" providerId="LiveId" clId="{69DCE125-2053-489B-8E86-B28F943337BB}" dt="2023-11-22T07:42:28.914" v="2032" actId="14100"/>
        <pc:sldMasterMkLst>
          <pc:docMk/>
          <pc:sldMasterMk cId="0" sldId="2147483665"/>
        </pc:sldMasterMkLst>
        <pc:sldLayoutChg chg="addSp delSp modSp mod">
          <pc:chgData name="Nguyen Nhat Huy" userId="d53e9f1cafedad6e" providerId="LiveId" clId="{69DCE125-2053-489B-8E86-B28F943337BB}" dt="2023-11-22T07:10:07.631" v="1269" actId="478"/>
          <pc:sldLayoutMkLst>
            <pc:docMk/>
            <pc:sldMasterMk cId="0" sldId="2147483665"/>
            <pc:sldLayoutMk cId="4046966366" sldId="2147483666"/>
          </pc:sldLayoutMkLst>
          <pc:spChg chg="mod">
            <ac:chgData name="Nguyen Nhat Huy" userId="d53e9f1cafedad6e" providerId="LiveId" clId="{69DCE125-2053-489B-8E86-B28F943337BB}" dt="2023-11-22T07:04:53.640" v="1216"/>
            <ac:spMkLst>
              <pc:docMk/>
              <pc:sldMasterMk cId="0" sldId="2147483665"/>
              <pc:sldLayoutMk cId="4046966366" sldId="2147483666"/>
              <ac:spMk id="3" creationId="{E02457BB-3620-4406-B9B8-B81B4BEE2101}"/>
            </ac:spMkLst>
          </pc:spChg>
          <pc:spChg chg="mod">
            <ac:chgData name="Nguyen Nhat Huy" userId="d53e9f1cafedad6e" providerId="LiveId" clId="{69DCE125-2053-489B-8E86-B28F943337BB}" dt="2023-11-22T07:04:53.640" v="1216"/>
            <ac:spMkLst>
              <pc:docMk/>
              <pc:sldMasterMk cId="0" sldId="2147483665"/>
              <pc:sldLayoutMk cId="4046966366" sldId="2147483666"/>
              <ac:spMk id="4" creationId="{E1601CCD-C12E-6403-1B1B-0021F6A56F40}"/>
            </ac:spMkLst>
          </pc:spChg>
          <pc:spChg chg="mod">
            <ac:chgData name="Nguyen Nhat Huy" userId="d53e9f1cafedad6e" providerId="LiveId" clId="{69DCE125-2053-489B-8E86-B28F943337BB}" dt="2023-11-22T07:04:53.640" v="1216"/>
            <ac:spMkLst>
              <pc:docMk/>
              <pc:sldMasterMk cId="0" sldId="2147483665"/>
              <pc:sldLayoutMk cId="4046966366" sldId="2147483666"/>
              <ac:spMk id="5" creationId="{322614D7-EEC4-823B-02D1-36408811B939}"/>
            </ac:spMkLst>
          </pc:spChg>
          <pc:spChg chg="add del">
            <ac:chgData name="Nguyen Nhat Huy" userId="d53e9f1cafedad6e" providerId="LiveId" clId="{69DCE125-2053-489B-8E86-B28F943337BB}" dt="2023-11-22T07:06:46.155" v="1231" actId="11529"/>
            <ac:spMkLst>
              <pc:docMk/>
              <pc:sldMasterMk cId="0" sldId="2147483665"/>
              <pc:sldLayoutMk cId="4046966366" sldId="2147483666"/>
              <ac:spMk id="6" creationId="{82098FAE-3837-6802-50BC-83DF1D064203}"/>
            </ac:spMkLst>
          </pc:spChg>
          <pc:spChg chg="add del mod">
            <ac:chgData name="Nguyen Nhat Huy" userId="d53e9f1cafedad6e" providerId="LiveId" clId="{69DCE125-2053-489B-8E86-B28F943337BB}" dt="2023-11-22T07:06:46.155" v="1231" actId="11529"/>
            <ac:spMkLst>
              <pc:docMk/>
              <pc:sldMasterMk cId="0" sldId="2147483665"/>
              <pc:sldLayoutMk cId="4046966366" sldId="2147483666"/>
              <ac:spMk id="7" creationId="{0BF05EC3-D930-3F46-E406-6D5B8F161A5F}"/>
            </ac:spMkLst>
          </pc:spChg>
          <pc:spChg chg="add del">
            <ac:chgData name="Nguyen Nhat Huy" userId="d53e9f1cafedad6e" providerId="LiveId" clId="{69DCE125-2053-489B-8E86-B28F943337BB}" dt="2023-11-22T07:06:23.308" v="1225" actId="11529"/>
            <ac:spMkLst>
              <pc:docMk/>
              <pc:sldMasterMk cId="0" sldId="2147483665"/>
              <pc:sldLayoutMk cId="4046966366" sldId="2147483666"/>
              <ac:spMk id="8" creationId="{90BAECEA-9206-77AC-93C8-BB214D451A64}"/>
            </ac:spMkLst>
          </pc:spChg>
          <pc:spChg chg="add del mod">
            <ac:chgData name="Nguyen Nhat Huy" userId="d53e9f1cafedad6e" providerId="LiveId" clId="{69DCE125-2053-489B-8E86-B28F943337BB}" dt="2023-11-22T07:06:23.308" v="1225" actId="11529"/>
            <ac:spMkLst>
              <pc:docMk/>
              <pc:sldMasterMk cId="0" sldId="2147483665"/>
              <pc:sldLayoutMk cId="4046966366" sldId="2147483666"/>
              <ac:spMk id="9" creationId="{9118F46C-A913-259E-6F41-154344807B4C}"/>
            </ac:spMkLst>
          </pc:spChg>
          <pc:spChg chg="mod">
            <ac:chgData name="Nguyen Nhat Huy" userId="d53e9f1cafedad6e" providerId="LiveId" clId="{69DCE125-2053-489B-8E86-B28F943337BB}" dt="2023-11-22T07:06:49.162" v="1234"/>
            <ac:spMkLst>
              <pc:docMk/>
              <pc:sldMasterMk cId="0" sldId="2147483665"/>
              <pc:sldLayoutMk cId="4046966366" sldId="2147483666"/>
              <ac:spMk id="11" creationId="{9538161E-AE14-D36B-6F31-D7B92852ECF3}"/>
            </ac:spMkLst>
          </pc:spChg>
          <pc:spChg chg="mod">
            <ac:chgData name="Nguyen Nhat Huy" userId="d53e9f1cafedad6e" providerId="LiveId" clId="{69DCE125-2053-489B-8E86-B28F943337BB}" dt="2023-11-22T07:06:49.162" v="1234"/>
            <ac:spMkLst>
              <pc:docMk/>
              <pc:sldMasterMk cId="0" sldId="2147483665"/>
              <pc:sldLayoutMk cId="4046966366" sldId="2147483666"/>
              <ac:spMk id="12" creationId="{99D637D7-FCE6-CBE9-6C36-C042E98B9633}"/>
            </ac:spMkLst>
          </pc:spChg>
          <pc:spChg chg="mod">
            <ac:chgData name="Nguyen Nhat Huy" userId="d53e9f1cafedad6e" providerId="LiveId" clId="{69DCE125-2053-489B-8E86-B28F943337BB}" dt="2023-11-22T07:06:49.162" v="1234"/>
            <ac:spMkLst>
              <pc:docMk/>
              <pc:sldMasterMk cId="0" sldId="2147483665"/>
              <pc:sldLayoutMk cId="4046966366" sldId="2147483666"/>
              <ac:spMk id="13" creationId="{F0A06BB2-F648-2620-C31B-7556DB70ED54}"/>
            </ac:spMkLst>
          </pc:spChg>
          <pc:grpChg chg="add del mod">
            <ac:chgData name="Nguyen Nhat Huy" userId="d53e9f1cafedad6e" providerId="LiveId" clId="{69DCE125-2053-489B-8E86-B28F943337BB}" dt="2023-11-22T07:06:47.460" v="1233"/>
            <ac:grpSpMkLst>
              <pc:docMk/>
              <pc:sldMasterMk cId="0" sldId="2147483665"/>
              <pc:sldLayoutMk cId="4046966366" sldId="2147483666"/>
              <ac:grpSpMk id="2" creationId="{CFB350C9-1532-E8B4-0EB0-69DFBBCE75CC}"/>
            </ac:grpSpMkLst>
          </pc:grpChg>
          <pc:grpChg chg="add del mod">
            <ac:chgData name="Nguyen Nhat Huy" userId="d53e9f1cafedad6e" providerId="LiveId" clId="{69DCE125-2053-489B-8E86-B28F943337BB}" dt="2023-11-22T07:10:07.631" v="1269" actId="478"/>
            <ac:grpSpMkLst>
              <pc:docMk/>
              <pc:sldMasterMk cId="0" sldId="2147483665"/>
              <pc:sldLayoutMk cId="4046966366" sldId="2147483666"/>
              <ac:grpSpMk id="10" creationId="{FF212305-AC6A-ED7E-C1D5-A7E933DA38C5}"/>
            </ac:grpSpMkLst>
          </pc:grpChg>
        </pc:sldLayoutChg>
        <pc:sldLayoutChg chg="addSp modSp add mod modTransition">
          <pc:chgData name="Nguyen Nhat Huy" userId="d53e9f1cafedad6e" providerId="LiveId" clId="{69DCE125-2053-489B-8E86-B28F943337BB}" dt="2023-11-22T07:10:35.042" v="1272" actId="208"/>
          <pc:sldLayoutMkLst>
            <pc:docMk/>
            <pc:sldMasterMk cId="0" sldId="2147483665"/>
            <pc:sldLayoutMk cId="397198156" sldId="2147483667"/>
          </pc:sldLayoutMkLst>
          <pc:spChg chg="add mod">
            <ac:chgData name="Nguyen Nhat Huy" userId="d53e9f1cafedad6e" providerId="LiveId" clId="{69DCE125-2053-489B-8E86-B28F943337BB}" dt="2023-11-22T07:09:01.381" v="1255" actId="1076"/>
            <ac:spMkLst>
              <pc:docMk/>
              <pc:sldMasterMk cId="0" sldId="2147483665"/>
              <pc:sldLayoutMk cId="397198156" sldId="2147483667"/>
              <ac:spMk id="2" creationId="{146F232D-C3CF-6AF8-EDC1-B97D17E1F922}"/>
            </ac:spMkLst>
          </pc:spChg>
          <pc:spChg chg="mod">
            <ac:chgData name="Nguyen Nhat Huy" userId="d53e9f1cafedad6e" providerId="LiveId" clId="{69DCE125-2053-489B-8E86-B28F943337BB}" dt="2023-11-22T07:09:05.225" v="1256"/>
            <ac:spMkLst>
              <pc:docMk/>
              <pc:sldMasterMk cId="0" sldId="2147483665"/>
              <pc:sldLayoutMk cId="397198156" sldId="2147483667"/>
              <ac:spMk id="4" creationId="{20BE36E0-4F13-C528-EDE3-638A0D7A4F69}"/>
            </ac:spMkLst>
          </pc:spChg>
          <pc:spChg chg="mod">
            <ac:chgData name="Nguyen Nhat Huy" userId="d53e9f1cafedad6e" providerId="LiveId" clId="{69DCE125-2053-489B-8E86-B28F943337BB}" dt="2023-11-22T07:09:05.225" v="1256"/>
            <ac:spMkLst>
              <pc:docMk/>
              <pc:sldMasterMk cId="0" sldId="2147483665"/>
              <pc:sldLayoutMk cId="397198156" sldId="2147483667"/>
              <ac:spMk id="5" creationId="{1C843D64-03DA-96B8-7066-01AC979C3ABB}"/>
            </ac:spMkLst>
          </pc:spChg>
          <pc:spChg chg="mod">
            <ac:chgData name="Nguyen Nhat Huy" userId="d53e9f1cafedad6e" providerId="LiveId" clId="{69DCE125-2053-489B-8E86-B28F943337BB}" dt="2023-11-22T07:09:05.225" v="1256"/>
            <ac:spMkLst>
              <pc:docMk/>
              <pc:sldMasterMk cId="0" sldId="2147483665"/>
              <pc:sldLayoutMk cId="397198156" sldId="2147483667"/>
              <ac:spMk id="6" creationId="{675524E9-F9B0-606D-7CDB-3C8E043AD40D}"/>
            </ac:spMkLst>
          </pc:spChg>
          <pc:spChg chg="ord">
            <ac:chgData name="Nguyen Nhat Huy" userId="d53e9f1cafedad6e" providerId="LiveId" clId="{69DCE125-2053-489B-8E86-B28F943337BB}" dt="2023-11-22T07:08:51.703" v="1254" actId="166"/>
            <ac:spMkLst>
              <pc:docMk/>
              <pc:sldMasterMk cId="0" sldId="2147483665"/>
              <pc:sldLayoutMk cId="397198156" sldId="2147483667"/>
              <ac:spMk id="137" creationId="{00000000-0000-0000-0000-000000000000}"/>
            </ac:spMkLst>
          </pc:spChg>
          <pc:grpChg chg="add mod">
            <ac:chgData name="Nguyen Nhat Huy" userId="d53e9f1cafedad6e" providerId="LiveId" clId="{69DCE125-2053-489B-8E86-B28F943337BB}" dt="2023-11-22T07:09:10.603" v="1257" actId="1076"/>
            <ac:grpSpMkLst>
              <pc:docMk/>
              <pc:sldMasterMk cId="0" sldId="2147483665"/>
              <pc:sldLayoutMk cId="397198156" sldId="2147483667"/>
              <ac:grpSpMk id="3" creationId="{4F045ABE-73D6-C63F-C106-52DFF6889C9B}"/>
            </ac:grpSpMkLst>
          </pc:grpChg>
          <pc:grpChg chg="mod">
            <ac:chgData name="Nguyen Nhat Huy" userId="d53e9f1cafedad6e" providerId="LiveId" clId="{69DCE125-2053-489B-8E86-B28F943337BB}" dt="2023-11-22T07:07:08.385" v="1236" actId="1076"/>
            <ac:grpSpMkLst>
              <pc:docMk/>
              <pc:sldMasterMk cId="0" sldId="2147483665"/>
              <pc:sldLayoutMk cId="397198156" sldId="2147483667"/>
              <ac:grpSpMk id="10" creationId="{FF212305-AC6A-ED7E-C1D5-A7E933DA38C5}"/>
            </ac:grpSpMkLst>
          </pc:grpChg>
          <pc:grpChg chg="ord">
            <ac:chgData name="Nguyen Nhat Huy" userId="d53e9f1cafedad6e" providerId="LiveId" clId="{69DCE125-2053-489B-8E86-B28F943337BB}" dt="2023-11-22T07:08:51.703" v="1254" actId="166"/>
            <ac:grpSpMkLst>
              <pc:docMk/>
              <pc:sldMasterMk cId="0" sldId="2147483665"/>
              <pc:sldLayoutMk cId="397198156" sldId="2147483667"/>
              <ac:grpSpMk id="138" creationId="{00000000-0000-0000-0000-000000000000}"/>
            </ac:grpSpMkLst>
          </pc:grpChg>
          <pc:cxnChg chg="add mod">
            <ac:chgData name="Nguyen Nhat Huy" userId="d53e9f1cafedad6e" providerId="LiveId" clId="{69DCE125-2053-489B-8E86-B28F943337BB}" dt="2023-11-22T07:10:35.042" v="1272" actId="208"/>
            <ac:cxnSpMkLst>
              <pc:docMk/>
              <pc:sldMasterMk cId="0" sldId="2147483665"/>
              <pc:sldLayoutMk cId="397198156" sldId="2147483667"/>
              <ac:cxnSpMk id="8" creationId="{E5928CBC-9958-A444-3159-DC399AC7F766}"/>
            </ac:cxnSpMkLst>
          </pc:cxnChg>
        </pc:sldLayoutChg>
        <pc:sldLayoutChg chg="add del mod modTransition">
          <pc:chgData name="Nguyen Nhat Huy" userId="d53e9f1cafedad6e" providerId="LiveId" clId="{69DCE125-2053-489B-8E86-B28F943337BB}" dt="2023-11-22T07:06:44.412" v="1229" actId="2890"/>
          <pc:sldLayoutMkLst>
            <pc:docMk/>
            <pc:sldMasterMk cId="0" sldId="2147483665"/>
            <pc:sldLayoutMk cId="1743955081" sldId="2147483667"/>
          </pc:sldLayoutMkLst>
        </pc:sldLayoutChg>
        <pc:sldLayoutChg chg="addSp delSp modSp mod">
          <pc:chgData name="Nguyen Nhat Huy" userId="d53e9f1cafedad6e" providerId="LiveId" clId="{69DCE125-2053-489B-8E86-B28F943337BB}" dt="2023-11-22T07:42:28.914" v="2032" actId="14100"/>
          <pc:sldLayoutMkLst>
            <pc:docMk/>
            <pc:sldMasterMk cId="0" sldId="2147483665"/>
            <pc:sldLayoutMk cId="3938997777" sldId="2147483668"/>
          </pc:sldLayoutMkLst>
          <pc:spChg chg="del mod">
            <ac:chgData name="Nguyen Nhat Huy" userId="d53e9f1cafedad6e" providerId="LiveId" clId="{69DCE125-2053-489B-8E86-B28F943337BB}" dt="2023-11-22T07:40:06.765" v="1914" actId="478"/>
            <ac:spMkLst>
              <pc:docMk/>
              <pc:sldMasterMk cId="0" sldId="2147483665"/>
              <pc:sldLayoutMk cId="3938997777" sldId="2147483668"/>
              <ac:spMk id="3" creationId="{C71494BC-A853-4C9E-6334-9777F1C24409}"/>
            </ac:spMkLst>
          </pc:spChg>
          <pc:spChg chg="del mod">
            <ac:chgData name="Nguyen Nhat Huy" userId="d53e9f1cafedad6e" providerId="LiveId" clId="{69DCE125-2053-489B-8E86-B28F943337BB}" dt="2023-11-22T07:40:13.236" v="1915" actId="478"/>
            <ac:spMkLst>
              <pc:docMk/>
              <pc:sldMasterMk cId="0" sldId="2147483665"/>
              <pc:sldLayoutMk cId="3938997777" sldId="2147483668"/>
              <ac:spMk id="4" creationId="{73AB8EF2-30C1-2367-F20F-194253F0AB91}"/>
            </ac:spMkLst>
          </pc:spChg>
          <pc:spChg chg="mod">
            <ac:chgData name="Nguyen Nhat Huy" userId="d53e9f1cafedad6e" providerId="LiveId" clId="{69DCE125-2053-489B-8E86-B28F943337BB}" dt="2023-11-22T07:41:14.952" v="1942" actId="14100"/>
            <ac:spMkLst>
              <pc:docMk/>
              <pc:sldMasterMk cId="0" sldId="2147483665"/>
              <pc:sldLayoutMk cId="3938997777" sldId="2147483668"/>
              <ac:spMk id="5" creationId="{6A1411EF-F6E6-C55D-22F9-383ECFCB8CA0}"/>
            </ac:spMkLst>
          </pc:spChg>
          <pc:spChg chg="mod">
            <ac:chgData name="Nguyen Nhat Huy" userId="d53e9f1cafedad6e" providerId="LiveId" clId="{69DCE125-2053-489B-8E86-B28F943337BB}" dt="2023-11-22T07:39:58.225" v="1913"/>
            <ac:spMkLst>
              <pc:docMk/>
              <pc:sldMasterMk cId="0" sldId="2147483665"/>
              <pc:sldLayoutMk cId="3938997777" sldId="2147483668"/>
              <ac:spMk id="7" creationId="{1F9E8288-AC0E-5F77-375F-57A70D8C521C}"/>
            </ac:spMkLst>
          </pc:spChg>
          <pc:spChg chg="mod">
            <ac:chgData name="Nguyen Nhat Huy" userId="d53e9f1cafedad6e" providerId="LiveId" clId="{69DCE125-2053-489B-8E86-B28F943337BB}" dt="2023-11-22T07:39:58.225" v="1913"/>
            <ac:spMkLst>
              <pc:docMk/>
              <pc:sldMasterMk cId="0" sldId="2147483665"/>
              <pc:sldLayoutMk cId="3938997777" sldId="2147483668"/>
              <ac:spMk id="8" creationId="{E52D6FC3-A19C-690D-B02A-F75F9D52CBC3}"/>
            </ac:spMkLst>
          </pc:spChg>
          <pc:spChg chg="mod">
            <ac:chgData name="Nguyen Nhat Huy" userId="d53e9f1cafedad6e" providerId="LiveId" clId="{69DCE125-2053-489B-8E86-B28F943337BB}" dt="2023-11-22T07:39:58.225" v="1913"/>
            <ac:spMkLst>
              <pc:docMk/>
              <pc:sldMasterMk cId="0" sldId="2147483665"/>
              <pc:sldLayoutMk cId="3938997777" sldId="2147483668"/>
              <ac:spMk id="9" creationId="{3866EC3B-3127-DDD4-DDC2-C287F587D22E}"/>
            </ac:spMkLst>
          </pc:spChg>
          <pc:spChg chg="add del mod">
            <ac:chgData name="Nguyen Nhat Huy" userId="d53e9f1cafedad6e" providerId="LiveId" clId="{69DCE125-2053-489B-8E86-B28F943337BB}" dt="2023-11-22T07:40:20.662" v="1917" actId="478"/>
            <ac:spMkLst>
              <pc:docMk/>
              <pc:sldMasterMk cId="0" sldId="2147483665"/>
              <pc:sldLayoutMk cId="3938997777" sldId="2147483668"/>
              <ac:spMk id="10" creationId="{C5CB365E-DA4E-E31A-2D19-8687120A8EAE}"/>
            </ac:spMkLst>
          </pc:spChg>
          <pc:spChg chg="mod">
            <ac:chgData name="Nguyen Nhat Huy" userId="d53e9f1cafedad6e" providerId="LiveId" clId="{69DCE125-2053-489B-8E86-B28F943337BB}" dt="2023-11-22T07:39:58.225" v="1913"/>
            <ac:spMkLst>
              <pc:docMk/>
              <pc:sldMasterMk cId="0" sldId="2147483665"/>
              <pc:sldLayoutMk cId="3938997777" sldId="2147483668"/>
              <ac:spMk id="12" creationId="{47B41F44-28B1-D678-389C-15F0A0EA31DC}"/>
            </ac:spMkLst>
          </pc:spChg>
          <pc:spChg chg="mod">
            <ac:chgData name="Nguyen Nhat Huy" userId="d53e9f1cafedad6e" providerId="LiveId" clId="{69DCE125-2053-489B-8E86-B28F943337BB}" dt="2023-11-22T07:39:58.225" v="1913"/>
            <ac:spMkLst>
              <pc:docMk/>
              <pc:sldMasterMk cId="0" sldId="2147483665"/>
              <pc:sldLayoutMk cId="3938997777" sldId="2147483668"/>
              <ac:spMk id="13" creationId="{1CC72BED-FEB9-4672-28C1-A645A50AC396}"/>
            </ac:spMkLst>
          </pc:spChg>
          <pc:spChg chg="mod">
            <ac:chgData name="Nguyen Nhat Huy" userId="d53e9f1cafedad6e" providerId="LiveId" clId="{69DCE125-2053-489B-8E86-B28F943337BB}" dt="2023-11-22T07:39:58.225" v="1913"/>
            <ac:spMkLst>
              <pc:docMk/>
              <pc:sldMasterMk cId="0" sldId="2147483665"/>
              <pc:sldLayoutMk cId="3938997777" sldId="2147483668"/>
              <ac:spMk id="14" creationId="{B709B1F2-F326-F10E-3DF1-CABE5591234F}"/>
            </ac:spMkLst>
          </pc:spChg>
          <pc:spChg chg="mod">
            <ac:chgData name="Nguyen Nhat Huy" userId="d53e9f1cafedad6e" providerId="LiveId" clId="{69DCE125-2053-489B-8E86-B28F943337BB}" dt="2023-11-22T07:39:58.225" v="1913"/>
            <ac:spMkLst>
              <pc:docMk/>
              <pc:sldMasterMk cId="0" sldId="2147483665"/>
              <pc:sldLayoutMk cId="3938997777" sldId="2147483668"/>
              <ac:spMk id="16" creationId="{17E09D5B-7FAB-657C-5D9C-67553ECBCD1A}"/>
            </ac:spMkLst>
          </pc:spChg>
          <pc:spChg chg="mod">
            <ac:chgData name="Nguyen Nhat Huy" userId="d53e9f1cafedad6e" providerId="LiveId" clId="{69DCE125-2053-489B-8E86-B28F943337BB}" dt="2023-11-22T07:39:58.225" v="1913"/>
            <ac:spMkLst>
              <pc:docMk/>
              <pc:sldMasterMk cId="0" sldId="2147483665"/>
              <pc:sldLayoutMk cId="3938997777" sldId="2147483668"/>
              <ac:spMk id="17" creationId="{630D16C8-FCCA-B67B-4DB7-FE4FC13656A2}"/>
            </ac:spMkLst>
          </pc:spChg>
          <pc:spChg chg="mod">
            <ac:chgData name="Nguyen Nhat Huy" userId="d53e9f1cafedad6e" providerId="LiveId" clId="{69DCE125-2053-489B-8E86-B28F943337BB}" dt="2023-11-22T07:39:58.225" v="1913"/>
            <ac:spMkLst>
              <pc:docMk/>
              <pc:sldMasterMk cId="0" sldId="2147483665"/>
              <pc:sldLayoutMk cId="3938997777" sldId="2147483668"/>
              <ac:spMk id="19" creationId="{3AAE5819-0A1B-0D09-46B6-F8D9E1847993}"/>
            </ac:spMkLst>
          </pc:spChg>
          <pc:spChg chg="mod">
            <ac:chgData name="Nguyen Nhat Huy" userId="d53e9f1cafedad6e" providerId="LiveId" clId="{69DCE125-2053-489B-8E86-B28F943337BB}" dt="2023-11-22T07:39:58.225" v="1913"/>
            <ac:spMkLst>
              <pc:docMk/>
              <pc:sldMasterMk cId="0" sldId="2147483665"/>
              <pc:sldLayoutMk cId="3938997777" sldId="2147483668"/>
              <ac:spMk id="20" creationId="{A0986B2E-28F5-B159-CB32-D89CD9E5929E}"/>
            </ac:spMkLst>
          </pc:spChg>
          <pc:spChg chg="mod">
            <ac:chgData name="Nguyen Nhat Huy" userId="d53e9f1cafedad6e" providerId="LiveId" clId="{69DCE125-2053-489B-8E86-B28F943337BB}" dt="2023-11-22T07:39:58.225" v="1913"/>
            <ac:spMkLst>
              <pc:docMk/>
              <pc:sldMasterMk cId="0" sldId="2147483665"/>
              <pc:sldLayoutMk cId="3938997777" sldId="2147483668"/>
              <ac:spMk id="21" creationId="{21DE8F33-55F5-1643-04CD-D790F41CBEB9}"/>
            </ac:spMkLst>
          </pc:spChg>
          <pc:spChg chg="add mod">
            <ac:chgData name="Nguyen Nhat Huy" userId="d53e9f1cafedad6e" providerId="LiveId" clId="{69DCE125-2053-489B-8E86-B28F943337BB}" dt="2023-11-22T07:39:58.225" v="1913"/>
            <ac:spMkLst>
              <pc:docMk/>
              <pc:sldMasterMk cId="0" sldId="2147483665"/>
              <pc:sldLayoutMk cId="3938997777" sldId="2147483668"/>
              <ac:spMk id="22" creationId="{806AEC96-2421-2C05-73E9-D0BAF7632245}"/>
            </ac:spMkLst>
          </pc:spChg>
          <pc:spChg chg="add mod">
            <ac:chgData name="Nguyen Nhat Huy" userId="d53e9f1cafedad6e" providerId="LiveId" clId="{69DCE125-2053-489B-8E86-B28F943337BB}" dt="2023-11-22T07:40:26.508" v="1919" actId="1076"/>
            <ac:spMkLst>
              <pc:docMk/>
              <pc:sldMasterMk cId="0" sldId="2147483665"/>
              <pc:sldLayoutMk cId="3938997777" sldId="2147483668"/>
              <ac:spMk id="23" creationId="{E1827BCA-DDE3-D88E-2956-49C72B7FEFD2}"/>
            </ac:spMkLst>
          </pc:spChg>
          <pc:spChg chg="add del mod">
            <ac:chgData name="Nguyen Nhat Huy" userId="d53e9f1cafedad6e" providerId="LiveId" clId="{69DCE125-2053-489B-8E86-B28F943337BB}" dt="2023-11-22T07:42:06.040" v="1983"/>
            <ac:spMkLst>
              <pc:docMk/>
              <pc:sldMasterMk cId="0" sldId="2147483665"/>
              <pc:sldLayoutMk cId="3938997777" sldId="2147483668"/>
              <ac:spMk id="24" creationId="{308A5B39-2AD4-EA36-E100-AD3BF8AE39C6}"/>
            </ac:spMkLst>
          </pc:spChg>
          <pc:spChg chg="add del mod">
            <ac:chgData name="Nguyen Nhat Huy" userId="d53e9f1cafedad6e" providerId="LiveId" clId="{69DCE125-2053-489B-8E86-B28F943337BB}" dt="2023-11-22T07:42:06.040" v="1983"/>
            <ac:spMkLst>
              <pc:docMk/>
              <pc:sldMasterMk cId="0" sldId="2147483665"/>
              <pc:sldLayoutMk cId="3938997777" sldId="2147483668"/>
              <ac:spMk id="25" creationId="{7DD546A3-52D5-B767-E6B4-FE18C95640A7}"/>
            </ac:spMkLst>
          </pc:spChg>
          <pc:spChg chg="add del mod">
            <ac:chgData name="Nguyen Nhat Huy" userId="d53e9f1cafedad6e" providerId="LiveId" clId="{69DCE125-2053-489B-8E86-B28F943337BB}" dt="2023-11-22T07:42:06.040" v="1983"/>
            <ac:spMkLst>
              <pc:docMk/>
              <pc:sldMasterMk cId="0" sldId="2147483665"/>
              <pc:sldLayoutMk cId="3938997777" sldId="2147483668"/>
              <ac:spMk id="26" creationId="{A62FF52A-6E40-43C8-6D7F-650634ECDED7}"/>
            </ac:spMkLst>
          </pc:spChg>
          <pc:spChg chg="del">
            <ac:chgData name="Nguyen Nhat Huy" userId="d53e9f1cafedad6e" providerId="LiveId" clId="{69DCE125-2053-489B-8E86-B28F943337BB}" dt="2023-11-22T07:39:55.100" v="1911" actId="478"/>
            <ac:spMkLst>
              <pc:docMk/>
              <pc:sldMasterMk cId="0" sldId="2147483665"/>
              <pc:sldLayoutMk cId="3938997777" sldId="2147483668"/>
              <ac:spMk id="192" creationId="{00000000-0000-0000-0000-000000000000}"/>
            </ac:spMkLst>
          </pc:spChg>
          <pc:spChg chg="del">
            <ac:chgData name="Nguyen Nhat Huy" userId="d53e9f1cafedad6e" providerId="LiveId" clId="{69DCE125-2053-489B-8E86-B28F943337BB}" dt="2023-11-22T07:39:57.276" v="1912" actId="478"/>
            <ac:spMkLst>
              <pc:docMk/>
              <pc:sldMasterMk cId="0" sldId="2147483665"/>
              <pc:sldLayoutMk cId="3938997777" sldId="2147483668"/>
              <ac:spMk id="193" creationId="{00000000-0000-0000-0000-000000000000}"/>
            </ac:spMkLst>
          </pc:spChg>
          <pc:spChg chg="mod">
            <ac:chgData name="Nguyen Nhat Huy" userId="d53e9f1cafedad6e" providerId="LiveId" clId="{69DCE125-2053-489B-8E86-B28F943337BB}" dt="2023-11-22T07:42:28.914" v="2032" actId="14100"/>
            <ac:spMkLst>
              <pc:docMk/>
              <pc:sldMasterMk cId="0" sldId="2147483665"/>
              <pc:sldLayoutMk cId="3938997777" sldId="2147483668"/>
              <ac:spMk id="194" creationId="{00000000-0000-0000-0000-000000000000}"/>
            </ac:spMkLst>
          </pc:spChg>
          <pc:grpChg chg="add mod">
            <ac:chgData name="Nguyen Nhat Huy" userId="d53e9f1cafedad6e" providerId="LiveId" clId="{69DCE125-2053-489B-8E86-B28F943337BB}" dt="2023-11-22T07:42:19.530" v="2003" actId="1035"/>
            <ac:grpSpMkLst>
              <pc:docMk/>
              <pc:sldMasterMk cId="0" sldId="2147483665"/>
              <pc:sldLayoutMk cId="3938997777" sldId="2147483668"/>
              <ac:grpSpMk id="2" creationId="{6699EAD5-8524-78B3-55E7-6F14F6E446E4}"/>
            </ac:grpSpMkLst>
          </pc:grpChg>
          <pc:grpChg chg="mod">
            <ac:chgData name="Nguyen Nhat Huy" userId="d53e9f1cafedad6e" providerId="LiveId" clId="{69DCE125-2053-489B-8E86-B28F943337BB}" dt="2023-11-22T07:39:58.225" v="1913"/>
            <ac:grpSpMkLst>
              <pc:docMk/>
              <pc:sldMasterMk cId="0" sldId="2147483665"/>
              <pc:sldLayoutMk cId="3938997777" sldId="2147483668"/>
              <ac:grpSpMk id="6" creationId="{9B375C9F-ABF8-6694-B5CB-B5F32EB7EF5F}"/>
            </ac:grpSpMkLst>
          </pc:grpChg>
          <pc:grpChg chg="add del mod">
            <ac:chgData name="Nguyen Nhat Huy" userId="d53e9f1cafedad6e" providerId="LiveId" clId="{69DCE125-2053-489B-8E86-B28F943337BB}" dt="2023-11-22T07:40:22.723" v="1918" actId="478"/>
            <ac:grpSpMkLst>
              <pc:docMk/>
              <pc:sldMasterMk cId="0" sldId="2147483665"/>
              <pc:sldLayoutMk cId="3938997777" sldId="2147483668"/>
              <ac:grpSpMk id="11" creationId="{B82198A5-3029-230A-AFA8-D2FF0FA1DD1C}"/>
            </ac:grpSpMkLst>
          </pc:grpChg>
          <pc:grpChg chg="add mod">
            <ac:chgData name="Nguyen Nhat Huy" userId="d53e9f1cafedad6e" providerId="LiveId" clId="{69DCE125-2053-489B-8E86-B28F943337BB}" dt="2023-11-22T07:42:15.808" v="1990" actId="1076"/>
            <ac:grpSpMkLst>
              <pc:docMk/>
              <pc:sldMasterMk cId="0" sldId="2147483665"/>
              <pc:sldLayoutMk cId="3938997777" sldId="2147483668"/>
              <ac:grpSpMk id="15" creationId="{9A1DFFCE-71EF-E233-AFA6-089A24C3AAD2}"/>
            </ac:grpSpMkLst>
          </pc:grpChg>
          <pc:grpChg chg="add mod">
            <ac:chgData name="Nguyen Nhat Huy" userId="d53e9f1cafedad6e" providerId="LiveId" clId="{69DCE125-2053-489B-8E86-B28F943337BB}" dt="2023-11-22T07:42:13.063" v="1989" actId="1076"/>
            <ac:grpSpMkLst>
              <pc:docMk/>
              <pc:sldMasterMk cId="0" sldId="2147483665"/>
              <pc:sldLayoutMk cId="3938997777" sldId="2147483668"/>
              <ac:grpSpMk id="18" creationId="{5D4E0BBB-8212-FA79-BFCD-1D70072832CC}"/>
            </ac:grpSpMkLst>
          </pc:grpChg>
        </pc:sldLayoutChg>
      </pc:sldMasterChg>
      <pc:sldMasterChg chg="modSp new del mod addSldLayout delSldLayout">
        <pc:chgData name="Nguyen Nhat Huy" userId="d53e9f1cafedad6e" providerId="LiveId" clId="{69DCE125-2053-489B-8E86-B28F943337BB}" dt="2023-11-22T07:07:24.432" v="1239" actId="6938"/>
        <pc:sldMasterMkLst>
          <pc:docMk/>
          <pc:sldMasterMk cId="3371923988" sldId="2147483668"/>
        </pc:sldMasterMkLst>
        <pc:sldLayoutChg chg="new del replId">
          <pc:chgData name="Nguyen Nhat Huy" userId="d53e9f1cafedad6e" providerId="LiveId" clId="{69DCE125-2053-489B-8E86-B28F943337BB}" dt="2023-11-22T07:07:24.432" v="1239" actId="6938"/>
          <pc:sldLayoutMkLst>
            <pc:docMk/>
            <pc:sldMasterMk cId="3371923988" sldId="2147483668"/>
            <pc:sldLayoutMk cId="1547285850" sldId="2147483669"/>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2408908084" sldId="2147483670"/>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967159995" sldId="2147483671"/>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902465670" sldId="2147483672"/>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1810681021" sldId="2147483673"/>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2019188232" sldId="2147483674"/>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2505327133" sldId="2147483675"/>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4260555464" sldId="2147483676"/>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3696683920" sldId="2147483677"/>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1000295499" sldId="2147483678"/>
          </pc:sldLayoutMkLst>
        </pc:sldLayoutChg>
        <pc:sldLayoutChg chg="new del replId">
          <pc:chgData name="Nguyen Nhat Huy" userId="d53e9f1cafedad6e" providerId="LiveId" clId="{69DCE125-2053-489B-8E86-B28F943337BB}" dt="2023-11-22T07:07:24.432" v="1239" actId="6938"/>
          <pc:sldLayoutMkLst>
            <pc:docMk/>
            <pc:sldMasterMk cId="3371923988" sldId="2147483668"/>
            <pc:sldLayoutMk cId="2730673253" sldId="21474836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D8F86E-1D95-43F2-04BF-046B6D8FCF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FBA9E6-F7A2-128B-4932-D39E1B3A61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9680B5-63EF-4C9B-8774-D3EA9B8ED5F5}" type="datetimeFigureOut">
              <a:rPr lang="en-US" smtClean="0"/>
              <a:t>12/6/2023</a:t>
            </a:fld>
            <a:endParaRPr lang="en-US"/>
          </a:p>
        </p:txBody>
      </p:sp>
      <p:sp>
        <p:nvSpPr>
          <p:cNvPr id="4" name="Footer Placeholder 3">
            <a:extLst>
              <a:ext uri="{FF2B5EF4-FFF2-40B4-BE49-F238E27FC236}">
                <a16:creationId xmlns:a16="http://schemas.microsoft.com/office/drawing/2014/main" id="{9121210F-CF3D-50CC-6F5D-C1D95436D7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93F10F-4073-2179-80E5-6F5594257C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5FBBA3-067E-4F9C-B6CB-E28B67576AB1}" type="slidenum">
              <a:rPr lang="en-US" smtClean="0"/>
              <a:t>‹#›</a:t>
            </a:fld>
            <a:endParaRPr lang="en-US"/>
          </a:p>
        </p:txBody>
      </p:sp>
    </p:spTree>
    <p:extLst>
      <p:ext uri="{BB962C8B-B14F-4D97-AF65-F5344CB8AC3E}">
        <p14:creationId xmlns:p14="http://schemas.microsoft.com/office/powerpoint/2010/main" val="31916802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85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9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953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050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6832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291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94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2117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35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387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414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592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1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51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968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1"/>
        <p:cNvGrpSpPr/>
        <p:nvPr/>
      </p:nvGrpSpPr>
      <p:grpSpPr>
        <a:xfrm>
          <a:off x="0" y="0"/>
          <a:ext cx="0" cy="0"/>
          <a:chOff x="0" y="0"/>
          <a:chExt cx="0" cy="0"/>
        </a:xfrm>
      </p:grpSpPr>
      <p:sp>
        <p:nvSpPr>
          <p:cNvPr id="12" name="Google Shape;12;p2"/>
          <p:cNvSpPr/>
          <p:nvPr/>
        </p:nvSpPr>
        <p:spPr>
          <a:xfrm>
            <a:off x="1384650" y="1546100"/>
            <a:ext cx="9575100" cy="30318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32250" y="1393800"/>
            <a:ext cx="9575100" cy="30318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1"/>
          </p:nvPr>
        </p:nvSpPr>
        <p:spPr>
          <a:xfrm>
            <a:off x="1232250" y="4877700"/>
            <a:ext cx="9727500" cy="586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15" name="Google Shape;15;p2"/>
          <p:cNvSpPr txBox="1">
            <a:spLocks noGrp="1"/>
          </p:cNvSpPr>
          <p:nvPr>
            <p:ph type="title"/>
          </p:nvPr>
        </p:nvSpPr>
        <p:spPr>
          <a:xfrm>
            <a:off x="1411500" y="1646250"/>
            <a:ext cx="9369000" cy="25269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7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grpSp>
        <p:nvGrpSpPr>
          <p:cNvPr id="16" name="Google Shape;16;p2"/>
          <p:cNvGrpSpPr/>
          <p:nvPr/>
        </p:nvGrpSpPr>
        <p:grpSpPr>
          <a:xfrm>
            <a:off x="10449102" y="1489860"/>
            <a:ext cx="257023" cy="262801"/>
            <a:chOff x="7909625" y="886625"/>
            <a:chExt cx="94525" cy="96650"/>
          </a:xfrm>
        </p:grpSpPr>
        <p:sp>
          <p:nvSpPr>
            <p:cNvPr id="17" name="Google Shape;17;p2"/>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18" name="Google Shape;18;p2"/>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19" name="Google Shape;19;p2"/>
          <p:cNvSpPr/>
          <p:nvPr/>
        </p:nvSpPr>
        <p:spPr>
          <a:xfrm>
            <a:off x="10959750" y="2658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11045974" y="5827713"/>
            <a:ext cx="701339" cy="586427"/>
            <a:chOff x="10601749" y="5193301"/>
            <a:chExt cx="701339" cy="586427"/>
          </a:xfrm>
        </p:grpSpPr>
        <p:sp>
          <p:nvSpPr>
            <p:cNvPr id="21" name="Google Shape;21;p2"/>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10601749" y="5194688"/>
              <a:ext cx="701339" cy="78939"/>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633450" y="55839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742F275-B068-A721-62A5-CCE85E76838B}"/>
              </a:ext>
            </a:extLst>
          </p:cNvPr>
          <p:cNvPicPr>
            <a:picLocks noChangeAspect="1"/>
          </p:cNvPicPr>
          <p:nvPr userDrawn="1"/>
        </p:nvPicPr>
        <p:blipFill>
          <a:blip r:embed="rId2"/>
          <a:stretch>
            <a:fillRect/>
          </a:stretch>
        </p:blipFill>
        <p:spPr>
          <a:xfrm>
            <a:off x="-83975" y="0"/>
            <a:ext cx="5355771" cy="1307877"/>
          </a:xfrm>
          <a:prstGeom prst="rect">
            <a:avLst/>
          </a:prstGeom>
        </p:spPr>
      </p:pic>
      <p:sp>
        <p:nvSpPr>
          <p:cNvPr id="3" name="Slide Number Placeholder 2">
            <a:extLst>
              <a:ext uri="{FF2B5EF4-FFF2-40B4-BE49-F238E27FC236}">
                <a16:creationId xmlns:a16="http://schemas.microsoft.com/office/drawing/2014/main" id="{01EDF442-6643-51D8-1279-B561433665E7}"/>
              </a:ext>
            </a:extLst>
          </p:cNvPr>
          <p:cNvSpPr>
            <a:spLocks noGrp="1"/>
          </p:cNvSpPr>
          <p:nvPr>
            <p:ph type="sldNum" idx="10"/>
          </p:nvPr>
        </p:nvSpPr>
        <p:spPr>
          <a:xfrm>
            <a:off x="11098696" y="5878900"/>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50"/>
        <p:cNvGrpSpPr/>
        <p:nvPr/>
      </p:nvGrpSpPr>
      <p:grpSpPr>
        <a:xfrm>
          <a:off x="0" y="0"/>
          <a:ext cx="0" cy="0"/>
          <a:chOff x="0" y="0"/>
          <a:chExt cx="0" cy="0"/>
        </a:xfrm>
      </p:grpSpPr>
      <p:grpSp>
        <p:nvGrpSpPr>
          <p:cNvPr id="51" name="Google Shape;51;p4"/>
          <p:cNvGrpSpPr/>
          <p:nvPr/>
        </p:nvGrpSpPr>
        <p:grpSpPr>
          <a:xfrm>
            <a:off x="926255" y="530926"/>
            <a:ext cx="10339491" cy="5796147"/>
            <a:chOff x="926250" y="474400"/>
            <a:chExt cx="10339491" cy="5796147"/>
          </a:xfrm>
        </p:grpSpPr>
        <p:sp>
          <p:nvSpPr>
            <p:cNvPr id="52" name="Google Shape;52;p4"/>
            <p:cNvSpPr/>
            <p:nvPr/>
          </p:nvSpPr>
          <p:spPr>
            <a:xfrm>
              <a:off x="1088241" y="626800"/>
              <a:ext cx="10177500" cy="1067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26250" y="474400"/>
              <a:ext cx="101775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4"/>
            <p:cNvGrpSpPr/>
            <p:nvPr/>
          </p:nvGrpSpPr>
          <p:grpSpPr>
            <a:xfrm>
              <a:off x="10908792" y="530352"/>
              <a:ext cx="137118" cy="140220"/>
              <a:chOff x="7909625" y="886625"/>
              <a:chExt cx="94525" cy="96650"/>
            </a:xfrm>
          </p:grpSpPr>
          <p:sp>
            <p:nvSpPr>
              <p:cNvPr id="55" name="Google Shape;55;p4"/>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56" name="Google Shape;56;p4"/>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57" name="Google Shape;57;p4"/>
            <p:cNvSpPr/>
            <p:nvPr/>
          </p:nvSpPr>
          <p:spPr>
            <a:xfrm>
              <a:off x="926250" y="1907650"/>
              <a:ext cx="10177500" cy="4192500"/>
            </a:xfrm>
            <a:prstGeom prst="rect">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088238" y="2078047"/>
              <a:ext cx="101775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4"/>
          <p:cNvSpPr txBox="1">
            <a:spLocks noGrp="1"/>
          </p:cNvSpPr>
          <p:nvPr>
            <p:ph type="title"/>
          </p:nvPr>
        </p:nvSpPr>
        <p:spPr>
          <a:xfrm>
            <a:off x="1239400" y="675675"/>
            <a:ext cx="96822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0" name="Google Shape;60;p4"/>
          <p:cNvSpPr txBox="1">
            <a:spLocks noGrp="1"/>
          </p:cNvSpPr>
          <p:nvPr>
            <p:ph type="body" idx="1"/>
          </p:nvPr>
        </p:nvSpPr>
        <p:spPr>
          <a:xfrm>
            <a:off x="1239400"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1" name="Google Shape;61;p4"/>
          <p:cNvSpPr txBox="1">
            <a:spLocks noGrp="1"/>
          </p:cNvSpPr>
          <p:nvPr>
            <p:ph type="body" idx="2"/>
          </p:nvPr>
        </p:nvSpPr>
        <p:spPr>
          <a:xfrm>
            <a:off x="4700226"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2" name="Google Shape;62;p4"/>
          <p:cNvSpPr txBox="1">
            <a:spLocks noGrp="1"/>
          </p:cNvSpPr>
          <p:nvPr>
            <p:ph type="body" idx="3"/>
          </p:nvPr>
        </p:nvSpPr>
        <p:spPr>
          <a:xfrm>
            <a:off x="1239400"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3" name="Google Shape;63;p4"/>
          <p:cNvSpPr txBox="1">
            <a:spLocks noGrp="1"/>
          </p:cNvSpPr>
          <p:nvPr>
            <p:ph type="body" idx="4"/>
          </p:nvPr>
        </p:nvSpPr>
        <p:spPr>
          <a:xfrm>
            <a:off x="4700226"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4" name="Google Shape;64;p4"/>
          <p:cNvSpPr txBox="1">
            <a:spLocks noGrp="1"/>
          </p:cNvSpPr>
          <p:nvPr>
            <p:ph type="title" idx="5"/>
          </p:nvPr>
        </p:nvSpPr>
        <p:spPr>
          <a:xfrm>
            <a:off x="1239400"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5" name="Google Shape;65;p4"/>
          <p:cNvSpPr txBox="1">
            <a:spLocks noGrp="1"/>
          </p:cNvSpPr>
          <p:nvPr>
            <p:ph type="title" idx="6"/>
          </p:nvPr>
        </p:nvSpPr>
        <p:spPr>
          <a:xfrm>
            <a:off x="4700226"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6" name="Google Shape;66;p4"/>
          <p:cNvSpPr txBox="1">
            <a:spLocks noGrp="1"/>
          </p:cNvSpPr>
          <p:nvPr>
            <p:ph type="title" idx="7"/>
          </p:nvPr>
        </p:nvSpPr>
        <p:spPr>
          <a:xfrm>
            <a:off x="1239400"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7" name="Google Shape;67;p4"/>
          <p:cNvSpPr txBox="1">
            <a:spLocks noGrp="1"/>
          </p:cNvSpPr>
          <p:nvPr>
            <p:ph type="title" idx="8"/>
          </p:nvPr>
        </p:nvSpPr>
        <p:spPr>
          <a:xfrm>
            <a:off x="4700226"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68" name="Google Shape;68;p4"/>
          <p:cNvSpPr txBox="1">
            <a:spLocks noGrp="1"/>
          </p:cNvSpPr>
          <p:nvPr>
            <p:ph type="body" idx="9"/>
          </p:nvPr>
        </p:nvSpPr>
        <p:spPr>
          <a:xfrm>
            <a:off x="8161053" y="3076634"/>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9" name="Google Shape;69;p4"/>
          <p:cNvSpPr txBox="1">
            <a:spLocks noGrp="1"/>
          </p:cNvSpPr>
          <p:nvPr>
            <p:ph type="body" idx="13"/>
          </p:nvPr>
        </p:nvSpPr>
        <p:spPr>
          <a:xfrm>
            <a:off x="8161053" y="4757057"/>
            <a:ext cx="2880900" cy="1089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0" name="Google Shape;70;p4"/>
          <p:cNvSpPr txBox="1">
            <a:spLocks noGrp="1"/>
          </p:cNvSpPr>
          <p:nvPr>
            <p:ph type="title" idx="14"/>
          </p:nvPr>
        </p:nvSpPr>
        <p:spPr>
          <a:xfrm>
            <a:off x="8161053" y="2503800"/>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1" name="Google Shape;71;p4"/>
          <p:cNvSpPr txBox="1">
            <a:spLocks noGrp="1"/>
          </p:cNvSpPr>
          <p:nvPr>
            <p:ph type="title" idx="15"/>
          </p:nvPr>
        </p:nvSpPr>
        <p:spPr>
          <a:xfrm>
            <a:off x="8161053" y="4184223"/>
            <a:ext cx="2880900" cy="572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atin typeface="Bitter SemiBold"/>
                <a:ea typeface="Bitter SemiBold"/>
                <a:cs typeface="Bitter SemiBold"/>
                <a:sym typeface="Bitter SemiBold"/>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3" name="Google Shape;73;p4"/>
          <p:cNvSpPr/>
          <p:nvPr/>
        </p:nvSpPr>
        <p:spPr>
          <a:xfrm>
            <a:off x="11106700"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1367E06-75D6-FA5A-8276-207F1420D7A3}"/>
              </a:ext>
            </a:extLst>
          </p:cNvPr>
          <p:cNvPicPr>
            <a:picLocks noChangeAspect="1"/>
          </p:cNvPicPr>
          <p:nvPr userDrawn="1"/>
        </p:nvPicPr>
        <p:blipFill>
          <a:blip r:embed="rId2"/>
          <a:stretch>
            <a:fillRect/>
          </a:stretch>
        </p:blipFill>
        <p:spPr>
          <a:xfrm>
            <a:off x="249065" y="-73624"/>
            <a:ext cx="1354378" cy="1354378"/>
          </a:xfrm>
          <a:prstGeom prst="rect">
            <a:avLst/>
          </a:prstGeom>
        </p:spPr>
      </p:pic>
      <p:sp>
        <p:nvSpPr>
          <p:cNvPr id="2" name="Slide Number Placeholder 2">
            <a:extLst>
              <a:ext uri="{FF2B5EF4-FFF2-40B4-BE49-F238E27FC236}">
                <a16:creationId xmlns:a16="http://schemas.microsoft.com/office/drawing/2014/main" id="{D913FCA6-6F3C-2D6C-FAD3-6F9084C320B0}"/>
              </a:ext>
            </a:extLst>
          </p:cNvPr>
          <p:cNvSpPr>
            <a:spLocks noGrp="1"/>
          </p:cNvSpPr>
          <p:nvPr>
            <p:ph type="sldNum" idx="10"/>
          </p:nvPr>
        </p:nvSpPr>
        <p:spPr>
          <a:xfrm>
            <a:off x="11126200" y="5886363"/>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dirty="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74"/>
        <p:cNvGrpSpPr/>
        <p:nvPr/>
      </p:nvGrpSpPr>
      <p:grpSpPr>
        <a:xfrm>
          <a:off x="0" y="0"/>
          <a:ext cx="0" cy="0"/>
          <a:chOff x="0" y="0"/>
          <a:chExt cx="0" cy="0"/>
        </a:xfrm>
      </p:grpSpPr>
      <p:sp>
        <p:nvSpPr>
          <p:cNvPr id="75" name="Google Shape;75;p5"/>
          <p:cNvSpPr/>
          <p:nvPr/>
        </p:nvSpPr>
        <p:spPr>
          <a:xfrm>
            <a:off x="1010194" y="980852"/>
            <a:ext cx="94164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207032" y="12274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207032" y="12274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5"/>
          <p:cNvGrpSpPr/>
          <p:nvPr/>
        </p:nvGrpSpPr>
        <p:grpSpPr>
          <a:xfrm>
            <a:off x="1375575" y="1403100"/>
            <a:ext cx="822000" cy="212400"/>
            <a:chOff x="1367875" y="1812100"/>
            <a:chExt cx="822000" cy="212400"/>
          </a:xfrm>
        </p:grpSpPr>
        <p:sp>
          <p:nvSpPr>
            <p:cNvPr id="79" name="Google Shape;79;p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title"/>
          </p:nvPr>
        </p:nvSpPr>
        <p:spPr>
          <a:xfrm>
            <a:off x="1486950" y="2088250"/>
            <a:ext cx="7389300" cy="2066100"/>
          </a:xfrm>
          <a:prstGeom prst="rect">
            <a:avLst/>
          </a:prstGeom>
        </p:spPr>
        <p:txBody>
          <a:bodyPr spcFirstLastPara="1" wrap="square" lIns="121900" tIns="121900" rIns="121900" bIns="121900" anchor="ctr"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3" name="Google Shape;83;p5"/>
          <p:cNvSpPr txBox="1">
            <a:spLocks noGrp="1"/>
          </p:cNvSpPr>
          <p:nvPr>
            <p:ph type="body" idx="1"/>
          </p:nvPr>
        </p:nvSpPr>
        <p:spPr>
          <a:xfrm>
            <a:off x="1486950" y="417190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4" name="Google Shape;84;p5"/>
          <p:cNvSpPr/>
          <p:nvPr/>
        </p:nvSpPr>
        <p:spPr>
          <a:xfrm>
            <a:off x="8725750" y="225525"/>
            <a:ext cx="2710200" cy="30603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725754" y="225525"/>
            <a:ext cx="2710200" cy="3918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5"/>
          <p:cNvGrpSpPr/>
          <p:nvPr/>
        </p:nvGrpSpPr>
        <p:grpSpPr>
          <a:xfrm>
            <a:off x="8861375" y="324975"/>
            <a:ext cx="822000" cy="212400"/>
            <a:chOff x="1367875" y="1812100"/>
            <a:chExt cx="822000" cy="212400"/>
          </a:xfrm>
        </p:grpSpPr>
        <p:sp>
          <p:nvSpPr>
            <p:cNvPr id="87" name="Google Shape;87;p5"/>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5"/>
          <p:cNvSpPr/>
          <p:nvPr/>
        </p:nvSpPr>
        <p:spPr>
          <a:xfrm>
            <a:off x="8925400" y="835425"/>
            <a:ext cx="2310900" cy="22209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rot="2536583">
            <a:off x="639406" y="5636018"/>
            <a:ext cx="577793" cy="1025388"/>
            <a:chOff x="441575" y="368400"/>
            <a:chExt cx="577800" cy="1025400"/>
          </a:xfrm>
        </p:grpSpPr>
        <p:sp>
          <p:nvSpPr>
            <p:cNvPr id="93" name="Google Shape;93;p5"/>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a:off x="10989725" y="577311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3F62823-A621-DE0C-6229-6CC8BA04B7DD}"/>
              </a:ext>
            </a:extLst>
          </p:cNvPr>
          <p:cNvPicPr>
            <a:picLocks noChangeAspect="1"/>
          </p:cNvPicPr>
          <p:nvPr userDrawn="1"/>
        </p:nvPicPr>
        <p:blipFill>
          <a:blip r:embed="rId2"/>
          <a:stretch>
            <a:fillRect/>
          </a:stretch>
        </p:blipFill>
        <p:spPr>
          <a:xfrm>
            <a:off x="-82492" y="-23486"/>
            <a:ext cx="1353312" cy="1353312"/>
          </a:xfrm>
          <a:prstGeom prst="rect">
            <a:avLst/>
          </a:prstGeom>
        </p:spPr>
      </p:pic>
      <p:sp>
        <p:nvSpPr>
          <p:cNvPr id="2" name="Slide Number Placeholder 2">
            <a:extLst>
              <a:ext uri="{FF2B5EF4-FFF2-40B4-BE49-F238E27FC236}">
                <a16:creationId xmlns:a16="http://schemas.microsoft.com/office/drawing/2014/main" id="{C2EF95EE-2A23-E35C-BB4E-12A0059D09C2}"/>
              </a:ext>
            </a:extLst>
          </p:cNvPr>
          <p:cNvSpPr>
            <a:spLocks noGrp="1"/>
          </p:cNvSpPr>
          <p:nvPr>
            <p:ph type="sldNum" idx="10"/>
          </p:nvPr>
        </p:nvSpPr>
        <p:spPr>
          <a:xfrm>
            <a:off x="11009225" y="5886363"/>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dirty="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232"/>
        <p:cNvGrpSpPr/>
        <p:nvPr/>
      </p:nvGrpSpPr>
      <p:grpSpPr>
        <a:xfrm>
          <a:off x="0" y="0"/>
          <a:ext cx="0" cy="0"/>
          <a:chOff x="0" y="0"/>
          <a:chExt cx="0" cy="0"/>
        </a:xfrm>
      </p:grpSpPr>
      <p:grpSp>
        <p:nvGrpSpPr>
          <p:cNvPr id="233" name="Google Shape;233;p13"/>
          <p:cNvGrpSpPr/>
          <p:nvPr/>
        </p:nvGrpSpPr>
        <p:grpSpPr>
          <a:xfrm>
            <a:off x="1289381" y="980852"/>
            <a:ext cx="9613238" cy="4439098"/>
            <a:chOff x="1451593" y="980852"/>
            <a:chExt cx="9613238" cy="4439098"/>
          </a:xfrm>
        </p:grpSpPr>
        <p:sp>
          <p:nvSpPr>
            <p:cNvPr id="234" name="Google Shape;234;p13"/>
            <p:cNvSpPr/>
            <p:nvPr/>
          </p:nvSpPr>
          <p:spPr>
            <a:xfrm flipH="1">
              <a:off x="1648431" y="980852"/>
              <a:ext cx="9416400" cy="41925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flipH="1">
              <a:off x="1451593" y="1227450"/>
              <a:ext cx="94164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1451593" y="1227450"/>
              <a:ext cx="94164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3"/>
            <p:cNvGrpSpPr/>
            <p:nvPr/>
          </p:nvGrpSpPr>
          <p:grpSpPr>
            <a:xfrm flipH="1">
              <a:off x="9877450" y="1403100"/>
              <a:ext cx="822000" cy="212400"/>
              <a:chOff x="1367875" y="1812100"/>
              <a:chExt cx="822000" cy="212400"/>
            </a:xfrm>
          </p:grpSpPr>
          <p:sp>
            <p:nvSpPr>
              <p:cNvPr id="238" name="Google Shape;238;p13"/>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241;p13"/>
          <p:cNvSpPr txBox="1">
            <a:spLocks noGrp="1"/>
          </p:cNvSpPr>
          <p:nvPr>
            <p:ph type="title"/>
          </p:nvPr>
        </p:nvSpPr>
        <p:spPr>
          <a:xfrm>
            <a:off x="3279525" y="1936175"/>
            <a:ext cx="7469400" cy="855300"/>
          </a:xfrm>
          <a:prstGeom prst="rect">
            <a:avLst/>
          </a:prstGeom>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2" name="Google Shape;242;p13"/>
          <p:cNvSpPr txBox="1">
            <a:spLocks noGrp="1"/>
          </p:cNvSpPr>
          <p:nvPr>
            <p:ph type="body" idx="1"/>
          </p:nvPr>
        </p:nvSpPr>
        <p:spPr>
          <a:xfrm>
            <a:off x="4009425" y="2936500"/>
            <a:ext cx="6739500" cy="2236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243" name="Google Shape;243;p13"/>
          <p:cNvSpPr/>
          <p:nvPr/>
        </p:nvSpPr>
        <p:spPr>
          <a:xfrm rot="10800000" flipH="1">
            <a:off x="187813" y="589874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13"/>
          <p:cNvGrpSpPr/>
          <p:nvPr/>
        </p:nvGrpSpPr>
        <p:grpSpPr>
          <a:xfrm rot="8263417" flipH="1">
            <a:off x="610095" y="279309"/>
            <a:ext cx="577793" cy="1025388"/>
            <a:chOff x="441575" y="368400"/>
            <a:chExt cx="577800" cy="1025400"/>
          </a:xfrm>
        </p:grpSpPr>
        <p:sp>
          <p:nvSpPr>
            <p:cNvPr id="245" name="Google Shape;245;p13"/>
            <p:cNvSpPr/>
            <p:nvPr/>
          </p:nvSpPr>
          <p:spPr>
            <a:xfrm>
              <a:off x="441575" y="368400"/>
              <a:ext cx="577800" cy="909600"/>
            </a:xfrm>
            <a:prstGeom prst="triangle">
              <a:avLst>
                <a:gd name="adj" fmla="val 50000"/>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3"/>
          <p:cNvSpPr/>
          <p:nvPr/>
        </p:nvSpPr>
        <p:spPr>
          <a:xfrm rot="10800000" flipH="1">
            <a:off x="10960413" y="416403"/>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3"/>
          <p:cNvGrpSpPr/>
          <p:nvPr/>
        </p:nvGrpSpPr>
        <p:grpSpPr>
          <a:xfrm flipH="1">
            <a:off x="11156500" y="6135975"/>
            <a:ext cx="701400" cy="586427"/>
            <a:chOff x="10601688" y="5193301"/>
            <a:chExt cx="701400" cy="586427"/>
          </a:xfrm>
        </p:grpSpPr>
        <p:sp>
          <p:nvSpPr>
            <p:cNvPr id="249" name="Google Shape;249;p13"/>
            <p:cNvSpPr/>
            <p:nvPr/>
          </p:nvSpPr>
          <p:spPr>
            <a:xfrm rot="5400000">
              <a:off x="10407392" y="5389351"/>
              <a:ext cx="585600" cy="193500"/>
            </a:xfrm>
            <a:prstGeom prst="parallelogram">
              <a:avLst>
                <a:gd name="adj" fmla="val 39866"/>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10796943" y="5273628"/>
              <a:ext cx="506100" cy="506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2">
            <a:extLst>
              <a:ext uri="{FF2B5EF4-FFF2-40B4-BE49-F238E27FC236}">
                <a16:creationId xmlns:a16="http://schemas.microsoft.com/office/drawing/2014/main" id="{82A72E04-B4FE-411B-2B4B-3CCE322DD8C0}"/>
              </a:ext>
            </a:extLst>
          </p:cNvPr>
          <p:cNvSpPr>
            <a:spLocks noGrp="1"/>
          </p:cNvSpPr>
          <p:nvPr>
            <p:ph type="sldNum" idx="10"/>
          </p:nvPr>
        </p:nvSpPr>
        <p:spPr>
          <a:xfrm>
            <a:off x="11043745" y="6216262"/>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dirty="0"/>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One column" userDrawn="1">
  <p:cSld name="006 One column">
    <p:spTree>
      <p:nvGrpSpPr>
        <p:cNvPr id="1" name="Shape 127"/>
        <p:cNvGrpSpPr/>
        <p:nvPr/>
      </p:nvGrpSpPr>
      <p:grpSpPr>
        <a:xfrm>
          <a:off x="0" y="0"/>
          <a:ext cx="0" cy="0"/>
          <a:chOff x="0" y="0"/>
          <a:chExt cx="0" cy="0"/>
        </a:xfrm>
      </p:grpSpPr>
      <p:sp>
        <p:nvSpPr>
          <p:cNvPr id="128" name="Google Shape;128;p7"/>
          <p:cNvSpPr/>
          <p:nvPr/>
        </p:nvSpPr>
        <p:spPr>
          <a:xfrm>
            <a:off x="1384650" y="732100"/>
            <a:ext cx="9575100" cy="1067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232250" y="579700"/>
            <a:ext cx="95751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7"/>
          <p:cNvGrpSpPr/>
          <p:nvPr/>
        </p:nvGrpSpPr>
        <p:grpSpPr>
          <a:xfrm>
            <a:off x="10575901" y="657869"/>
            <a:ext cx="137118" cy="140220"/>
            <a:chOff x="7909625" y="886625"/>
            <a:chExt cx="94525" cy="96650"/>
          </a:xfrm>
        </p:grpSpPr>
        <p:sp>
          <p:nvSpPr>
            <p:cNvPr id="131" name="Google Shape;131;p7"/>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132" name="Google Shape;132;p7"/>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133" name="Google Shape;133;p7"/>
          <p:cNvSpPr/>
          <p:nvPr/>
        </p:nvSpPr>
        <p:spPr>
          <a:xfrm>
            <a:off x="1232250" y="1915403"/>
            <a:ext cx="95751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384650" y="2085800"/>
            <a:ext cx="95751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txBox="1">
            <a:spLocks noGrp="1"/>
          </p:cNvSpPr>
          <p:nvPr>
            <p:ph type="title"/>
          </p:nvPr>
        </p:nvSpPr>
        <p:spPr>
          <a:xfrm>
            <a:off x="1232250" y="734075"/>
            <a:ext cx="95751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6" name="Google Shape;136;p7"/>
          <p:cNvSpPr txBox="1">
            <a:spLocks noGrp="1"/>
          </p:cNvSpPr>
          <p:nvPr>
            <p:ph type="body" idx="1"/>
          </p:nvPr>
        </p:nvSpPr>
        <p:spPr>
          <a:xfrm>
            <a:off x="1650625" y="2793500"/>
            <a:ext cx="9062400" cy="321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137" name="Google Shape;137;p7"/>
          <p:cNvSpPr/>
          <p:nvPr/>
        </p:nvSpPr>
        <p:spPr>
          <a:xfrm>
            <a:off x="1384650" y="2085800"/>
            <a:ext cx="95751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7"/>
          <p:cNvGrpSpPr/>
          <p:nvPr/>
        </p:nvGrpSpPr>
        <p:grpSpPr>
          <a:xfrm>
            <a:off x="9978475" y="2261450"/>
            <a:ext cx="822000" cy="212400"/>
            <a:chOff x="1367875" y="1812100"/>
            <a:chExt cx="822000" cy="212400"/>
          </a:xfrm>
        </p:grpSpPr>
        <p:sp>
          <p:nvSpPr>
            <p:cNvPr id="139" name="Google Shape;139;p7"/>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7"/>
          <p:cNvSpPr/>
          <p:nvPr/>
        </p:nvSpPr>
        <p:spPr>
          <a:xfrm>
            <a:off x="203600" y="2828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7"/>
          <p:cNvGrpSpPr/>
          <p:nvPr/>
        </p:nvGrpSpPr>
        <p:grpSpPr>
          <a:xfrm>
            <a:off x="11288747" y="6185005"/>
            <a:ext cx="701400" cy="586427"/>
            <a:chOff x="10601688" y="5193301"/>
            <a:chExt cx="701400" cy="586427"/>
          </a:xfrm>
        </p:grpSpPr>
        <p:sp>
          <p:nvSpPr>
            <p:cNvPr id="144" name="Google Shape;144;p7"/>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7"/>
          <p:cNvGrpSpPr/>
          <p:nvPr/>
        </p:nvGrpSpPr>
        <p:grpSpPr>
          <a:xfrm rot="2536583">
            <a:off x="11344456" y="3002218"/>
            <a:ext cx="577793" cy="1025388"/>
            <a:chOff x="441575" y="368400"/>
            <a:chExt cx="577800" cy="1025400"/>
          </a:xfrm>
        </p:grpSpPr>
        <p:sp>
          <p:nvSpPr>
            <p:cNvPr id="148" name="Google Shape;148;p7"/>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2">
            <a:extLst>
              <a:ext uri="{FF2B5EF4-FFF2-40B4-BE49-F238E27FC236}">
                <a16:creationId xmlns:a16="http://schemas.microsoft.com/office/drawing/2014/main" id="{0E1D3829-873C-6412-CF9C-18B767480928}"/>
              </a:ext>
            </a:extLst>
          </p:cNvPr>
          <p:cNvSpPr>
            <a:spLocks noGrp="1"/>
          </p:cNvSpPr>
          <p:nvPr>
            <p:ph type="sldNum" idx="10"/>
          </p:nvPr>
        </p:nvSpPr>
        <p:spPr>
          <a:xfrm>
            <a:off x="11371202" y="6272073"/>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404696636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One column" preserve="1" userDrawn="1">
  <p:cSld name="1_006 One column">
    <p:spTree>
      <p:nvGrpSpPr>
        <p:cNvPr id="1" name="Shape 127"/>
        <p:cNvGrpSpPr/>
        <p:nvPr/>
      </p:nvGrpSpPr>
      <p:grpSpPr>
        <a:xfrm>
          <a:off x="0" y="0"/>
          <a:ext cx="0" cy="0"/>
          <a:chOff x="0" y="0"/>
          <a:chExt cx="0" cy="0"/>
        </a:xfrm>
      </p:grpSpPr>
      <p:sp>
        <p:nvSpPr>
          <p:cNvPr id="128" name="Google Shape;128;p7"/>
          <p:cNvSpPr/>
          <p:nvPr/>
        </p:nvSpPr>
        <p:spPr>
          <a:xfrm>
            <a:off x="1384650" y="732100"/>
            <a:ext cx="9575100" cy="1067100"/>
          </a:xfrm>
          <a:prstGeom prst="rect">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1232250" y="579700"/>
            <a:ext cx="9575100" cy="10671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7"/>
          <p:cNvGrpSpPr/>
          <p:nvPr/>
        </p:nvGrpSpPr>
        <p:grpSpPr>
          <a:xfrm>
            <a:off x="10575901" y="657869"/>
            <a:ext cx="137118" cy="140220"/>
            <a:chOff x="7909625" y="886625"/>
            <a:chExt cx="94525" cy="96650"/>
          </a:xfrm>
        </p:grpSpPr>
        <p:sp>
          <p:nvSpPr>
            <p:cNvPr id="131" name="Google Shape;131;p7"/>
            <p:cNvSpPr/>
            <p:nvPr/>
          </p:nvSpPr>
          <p:spPr>
            <a:xfrm>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sp>
          <p:nvSpPr>
            <p:cNvPr id="132" name="Google Shape;132;p7"/>
            <p:cNvSpPr/>
            <p:nvPr/>
          </p:nvSpPr>
          <p:spPr>
            <a:xfrm flipH="1">
              <a:off x="7909625" y="886625"/>
              <a:ext cx="94525" cy="96650"/>
            </a:xfrm>
            <a:custGeom>
              <a:avLst/>
              <a:gdLst/>
              <a:ahLst/>
              <a:cxnLst/>
              <a:rect l="l" t="t" r="r" b="b"/>
              <a:pathLst>
                <a:path w="3781" h="3866" extrusionOk="0">
                  <a:moveTo>
                    <a:pt x="0" y="0"/>
                  </a:moveTo>
                  <a:lnTo>
                    <a:pt x="807" y="0"/>
                  </a:lnTo>
                  <a:lnTo>
                    <a:pt x="3781" y="3866"/>
                  </a:lnTo>
                  <a:lnTo>
                    <a:pt x="2889" y="3866"/>
                  </a:lnTo>
                  <a:close/>
                </a:path>
              </a:pathLst>
            </a:custGeom>
            <a:solidFill>
              <a:schemeClr val="accent5"/>
            </a:solidFill>
            <a:ln>
              <a:noFill/>
            </a:ln>
          </p:spPr>
        </p:sp>
      </p:grpSp>
      <p:sp>
        <p:nvSpPr>
          <p:cNvPr id="133" name="Google Shape;133;p7"/>
          <p:cNvSpPr/>
          <p:nvPr/>
        </p:nvSpPr>
        <p:spPr>
          <a:xfrm>
            <a:off x="1232250" y="1915403"/>
            <a:ext cx="9575100" cy="41925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1384650" y="2085800"/>
            <a:ext cx="9575100" cy="41925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txBox="1">
            <a:spLocks noGrp="1"/>
          </p:cNvSpPr>
          <p:nvPr>
            <p:ph type="title"/>
          </p:nvPr>
        </p:nvSpPr>
        <p:spPr>
          <a:xfrm>
            <a:off x="1232250" y="734075"/>
            <a:ext cx="95751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6" name="Google Shape;136;p7"/>
          <p:cNvSpPr txBox="1">
            <a:spLocks noGrp="1"/>
          </p:cNvSpPr>
          <p:nvPr>
            <p:ph type="body" idx="1"/>
          </p:nvPr>
        </p:nvSpPr>
        <p:spPr>
          <a:xfrm>
            <a:off x="1650625" y="2793500"/>
            <a:ext cx="9062400" cy="321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142" name="Google Shape;142;p7"/>
          <p:cNvSpPr/>
          <p:nvPr/>
        </p:nvSpPr>
        <p:spPr>
          <a:xfrm>
            <a:off x="203600" y="282825"/>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7"/>
          <p:cNvGrpSpPr/>
          <p:nvPr/>
        </p:nvGrpSpPr>
        <p:grpSpPr>
          <a:xfrm>
            <a:off x="11288747" y="6186481"/>
            <a:ext cx="701400" cy="586427"/>
            <a:chOff x="10601688" y="5193301"/>
            <a:chExt cx="701400" cy="586427"/>
          </a:xfrm>
        </p:grpSpPr>
        <p:sp>
          <p:nvSpPr>
            <p:cNvPr id="144" name="Google Shape;144;p7"/>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7"/>
          <p:cNvGrpSpPr/>
          <p:nvPr/>
        </p:nvGrpSpPr>
        <p:grpSpPr>
          <a:xfrm rot="2536583">
            <a:off x="11344456" y="3002218"/>
            <a:ext cx="577793" cy="1025388"/>
            <a:chOff x="441575" y="368400"/>
            <a:chExt cx="577800" cy="1025400"/>
          </a:xfrm>
        </p:grpSpPr>
        <p:sp>
          <p:nvSpPr>
            <p:cNvPr id="148" name="Google Shape;148;p7"/>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441575" y="1189800"/>
              <a:ext cx="577800" cy="2040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8;p7">
            <a:extLst>
              <a:ext uri="{FF2B5EF4-FFF2-40B4-BE49-F238E27FC236}">
                <a16:creationId xmlns:a16="http://schemas.microsoft.com/office/drawing/2014/main" id="{FF212305-AC6A-ED7E-C1D5-A7E933DA38C5}"/>
              </a:ext>
            </a:extLst>
          </p:cNvPr>
          <p:cNvGrpSpPr/>
          <p:nvPr userDrawn="1"/>
        </p:nvGrpSpPr>
        <p:grpSpPr>
          <a:xfrm>
            <a:off x="5079481" y="2261450"/>
            <a:ext cx="822000" cy="212400"/>
            <a:chOff x="1367875" y="1812100"/>
            <a:chExt cx="822000" cy="212400"/>
          </a:xfrm>
        </p:grpSpPr>
        <p:sp>
          <p:nvSpPr>
            <p:cNvPr id="11" name="Google Shape;139;p7">
              <a:extLst>
                <a:ext uri="{FF2B5EF4-FFF2-40B4-BE49-F238E27FC236}">
                  <a16:creationId xmlns:a16="http://schemas.microsoft.com/office/drawing/2014/main" id="{9538161E-AE14-D36B-6F31-D7B92852ECF3}"/>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40;p7">
              <a:extLst>
                <a:ext uri="{FF2B5EF4-FFF2-40B4-BE49-F238E27FC236}">
                  <a16:creationId xmlns:a16="http://schemas.microsoft.com/office/drawing/2014/main" id="{99D637D7-FCE6-CBE9-6C36-C042E98B9633}"/>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41;p7">
              <a:extLst>
                <a:ext uri="{FF2B5EF4-FFF2-40B4-BE49-F238E27FC236}">
                  <a16:creationId xmlns:a16="http://schemas.microsoft.com/office/drawing/2014/main" id="{F0A06BB2-F648-2620-C31B-7556DB70ED54}"/>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46F232D-C3CF-6AF8-EDC1-B97D17E1F922}"/>
              </a:ext>
            </a:extLst>
          </p:cNvPr>
          <p:cNvSpPr/>
          <p:nvPr userDrawn="1"/>
        </p:nvSpPr>
        <p:spPr>
          <a:xfrm>
            <a:off x="6094331" y="2067803"/>
            <a:ext cx="4863750" cy="41925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7" name="Google Shape;137;p7"/>
          <p:cNvSpPr/>
          <p:nvPr/>
        </p:nvSpPr>
        <p:spPr>
          <a:xfrm>
            <a:off x="1384650" y="2085800"/>
            <a:ext cx="9575100"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7"/>
          <p:cNvGrpSpPr/>
          <p:nvPr/>
        </p:nvGrpSpPr>
        <p:grpSpPr>
          <a:xfrm>
            <a:off x="9978475" y="2261450"/>
            <a:ext cx="822000" cy="212400"/>
            <a:chOff x="1367875" y="1812100"/>
            <a:chExt cx="822000" cy="212400"/>
          </a:xfrm>
        </p:grpSpPr>
        <p:sp>
          <p:nvSpPr>
            <p:cNvPr id="139" name="Google Shape;139;p7"/>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38;p7">
            <a:extLst>
              <a:ext uri="{FF2B5EF4-FFF2-40B4-BE49-F238E27FC236}">
                <a16:creationId xmlns:a16="http://schemas.microsoft.com/office/drawing/2014/main" id="{4F045ABE-73D6-C63F-C106-52DFF6889C9B}"/>
              </a:ext>
            </a:extLst>
          </p:cNvPr>
          <p:cNvGrpSpPr/>
          <p:nvPr userDrawn="1"/>
        </p:nvGrpSpPr>
        <p:grpSpPr>
          <a:xfrm>
            <a:off x="5126409" y="2261450"/>
            <a:ext cx="822000" cy="212400"/>
            <a:chOff x="1367875" y="1812100"/>
            <a:chExt cx="822000" cy="212400"/>
          </a:xfrm>
        </p:grpSpPr>
        <p:sp>
          <p:nvSpPr>
            <p:cNvPr id="4" name="Google Shape;139;p7">
              <a:extLst>
                <a:ext uri="{FF2B5EF4-FFF2-40B4-BE49-F238E27FC236}">
                  <a16:creationId xmlns:a16="http://schemas.microsoft.com/office/drawing/2014/main" id="{20BE36E0-4F13-C528-EDE3-638A0D7A4F69}"/>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0;p7">
              <a:extLst>
                <a:ext uri="{FF2B5EF4-FFF2-40B4-BE49-F238E27FC236}">
                  <a16:creationId xmlns:a16="http://schemas.microsoft.com/office/drawing/2014/main" id="{1C843D64-03DA-96B8-7066-01AC979C3ABB}"/>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1;p7">
              <a:extLst>
                <a:ext uri="{FF2B5EF4-FFF2-40B4-BE49-F238E27FC236}">
                  <a16:creationId xmlns:a16="http://schemas.microsoft.com/office/drawing/2014/main" id="{675524E9-F9B0-606D-7CDB-3C8E043AD40D}"/>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 name="Straight Connector 7">
            <a:extLst>
              <a:ext uri="{FF2B5EF4-FFF2-40B4-BE49-F238E27FC236}">
                <a16:creationId xmlns:a16="http://schemas.microsoft.com/office/drawing/2014/main" id="{E5928CBC-9958-A444-3159-DC399AC7F766}"/>
              </a:ext>
            </a:extLst>
          </p:cNvPr>
          <p:cNvCxnSpPr/>
          <p:nvPr userDrawn="1"/>
        </p:nvCxnSpPr>
        <p:spPr>
          <a:xfrm>
            <a:off x="6094331" y="2085800"/>
            <a:ext cx="0" cy="640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6C7EAEC3-4153-1F2B-548D-F0E8CDBB18B6}"/>
              </a:ext>
            </a:extLst>
          </p:cNvPr>
          <p:cNvSpPr>
            <a:spLocks noGrp="1"/>
          </p:cNvSpPr>
          <p:nvPr>
            <p:ph type="sldNum" idx="10"/>
          </p:nvPr>
        </p:nvSpPr>
        <p:spPr>
          <a:xfrm>
            <a:off x="11329056" y="6247381"/>
            <a:ext cx="731700" cy="524700"/>
          </a:xfrm>
        </p:spPr>
        <p:txBody>
          <a:bodyPr/>
          <a:lstStyle>
            <a:lvl1pPr algn="ctr">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1981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Text and Image" userDrawn="1">
  <p:cSld name="009 Text and Image">
    <p:spTree>
      <p:nvGrpSpPr>
        <p:cNvPr id="1" name="Shape 191"/>
        <p:cNvGrpSpPr/>
        <p:nvPr/>
      </p:nvGrpSpPr>
      <p:grpSpPr>
        <a:xfrm>
          <a:off x="0" y="0"/>
          <a:ext cx="0" cy="0"/>
          <a:chOff x="0" y="0"/>
          <a:chExt cx="0" cy="0"/>
        </a:xfrm>
      </p:grpSpPr>
      <p:sp>
        <p:nvSpPr>
          <p:cNvPr id="194" name="Google Shape;194;p10"/>
          <p:cNvSpPr>
            <a:spLocks noGrp="1"/>
          </p:cNvSpPr>
          <p:nvPr>
            <p:ph type="pic" idx="2"/>
          </p:nvPr>
        </p:nvSpPr>
        <p:spPr>
          <a:xfrm>
            <a:off x="1444336" y="1030731"/>
            <a:ext cx="8884227" cy="5377739"/>
          </a:xfrm>
          <a:prstGeom prst="rect">
            <a:avLst/>
          </a:prstGeom>
          <a:noFill/>
          <a:ln>
            <a:noFill/>
          </a:ln>
        </p:spPr>
      </p:sp>
      <p:grpSp>
        <p:nvGrpSpPr>
          <p:cNvPr id="2" name="Google Shape;458;p28">
            <a:extLst>
              <a:ext uri="{FF2B5EF4-FFF2-40B4-BE49-F238E27FC236}">
                <a16:creationId xmlns:a16="http://schemas.microsoft.com/office/drawing/2014/main" id="{6699EAD5-8524-78B3-55E7-6F14F6E446E4}"/>
              </a:ext>
            </a:extLst>
          </p:cNvPr>
          <p:cNvGrpSpPr/>
          <p:nvPr userDrawn="1"/>
        </p:nvGrpSpPr>
        <p:grpSpPr>
          <a:xfrm>
            <a:off x="1444336" y="449529"/>
            <a:ext cx="8884227" cy="563700"/>
            <a:chOff x="647576" y="1406247"/>
            <a:chExt cx="8529344" cy="563700"/>
          </a:xfrm>
        </p:grpSpPr>
        <p:sp>
          <p:nvSpPr>
            <p:cNvPr id="5" name="Google Shape;461;p28">
              <a:extLst>
                <a:ext uri="{FF2B5EF4-FFF2-40B4-BE49-F238E27FC236}">
                  <a16:creationId xmlns:a16="http://schemas.microsoft.com/office/drawing/2014/main" id="{6A1411EF-F6E6-C55D-22F9-383ECFCB8CA0}"/>
                </a:ext>
              </a:extLst>
            </p:cNvPr>
            <p:cNvSpPr/>
            <p:nvPr/>
          </p:nvSpPr>
          <p:spPr>
            <a:xfrm>
              <a:off x="647576" y="1406247"/>
              <a:ext cx="8529344" cy="5637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62;p28">
              <a:extLst>
                <a:ext uri="{FF2B5EF4-FFF2-40B4-BE49-F238E27FC236}">
                  <a16:creationId xmlns:a16="http://schemas.microsoft.com/office/drawing/2014/main" id="{9B375C9F-ABF8-6694-B5CB-B5F32EB7EF5F}"/>
                </a:ext>
              </a:extLst>
            </p:cNvPr>
            <p:cNvGrpSpPr/>
            <p:nvPr/>
          </p:nvGrpSpPr>
          <p:grpSpPr>
            <a:xfrm>
              <a:off x="866350" y="1581900"/>
              <a:ext cx="822000" cy="212400"/>
              <a:chOff x="1367875" y="1812100"/>
              <a:chExt cx="822000" cy="212400"/>
            </a:xfrm>
          </p:grpSpPr>
          <p:sp>
            <p:nvSpPr>
              <p:cNvPr id="7" name="Google Shape;463;p28">
                <a:extLst>
                  <a:ext uri="{FF2B5EF4-FFF2-40B4-BE49-F238E27FC236}">
                    <a16:creationId xmlns:a16="http://schemas.microsoft.com/office/drawing/2014/main" id="{1F9E8288-AC0E-5F77-375F-57A70D8C521C}"/>
                  </a:ext>
                </a:extLst>
              </p:cNvPr>
              <p:cNvSpPr/>
              <p:nvPr/>
            </p:nvSpPr>
            <p:spPr>
              <a:xfrm>
                <a:off x="1367875" y="1812100"/>
                <a:ext cx="212400" cy="212400"/>
              </a:xfrm>
              <a:prstGeom prst="ellipse">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4;p28">
                <a:extLst>
                  <a:ext uri="{FF2B5EF4-FFF2-40B4-BE49-F238E27FC236}">
                    <a16:creationId xmlns:a16="http://schemas.microsoft.com/office/drawing/2014/main" id="{E52D6FC3-A19C-690D-B02A-F75F9D52CBC3}"/>
                  </a:ext>
                </a:extLst>
              </p:cNvPr>
              <p:cNvSpPr/>
              <p:nvPr/>
            </p:nvSpPr>
            <p:spPr>
              <a:xfrm>
                <a:off x="1672675" y="1812100"/>
                <a:ext cx="212400" cy="212400"/>
              </a:xfrm>
              <a:prstGeom prst="ellipse">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5;p28">
                <a:extLst>
                  <a:ext uri="{FF2B5EF4-FFF2-40B4-BE49-F238E27FC236}">
                    <a16:creationId xmlns:a16="http://schemas.microsoft.com/office/drawing/2014/main" id="{3866EC3B-3127-DDD4-DDC2-C287F587D22E}"/>
                  </a:ext>
                </a:extLst>
              </p:cNvPr>
              <p:cNvSpPr/>
              <p:nvPr/>
            </p:nvSpPr>
            <p:spPr>
              <a:xfrm>
                <a:off x="1977475" y="1812100"/>
                <a:ext cx="212400" cy="2124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474;p28">
            <a:extLst>
              <a:ext uri="{FF2B5EF4-FFF2-40B4-BE49-F238E27FC236}">
                <a16:creationId xmlns:a16="http://schemas.microsoft.com/office/drawing/2014/main" id="{9A1DFFCE-71EF-E233-AFA6-089A24C3AAD2}"/>
              </a:ext>
            </a:extLst>
          </p:cNvPr>
          <p:cNvGrpSpPr/>
          <p:nvPr userDrawn="1"/>
        </p:nvGrpSpPr>
        <p:grpSpPr>
          <a:xfrm rot="3185812">
            <a:off x="619862" y="5736305"/>
            <a:ext cx="577835" cy="1025462"/>
            <a:chOff x="441575" y="368400"/>
            <a:chExt cx="577800" cy="1025400"/>
          </a:xfrm>
        </p:grpSpPr>
        <p:sp>
          <p:nvSpPr>
            <p:cNvPr id="16" name="Google Shape;475;p28">
              <a:extLst>
                <a:ext uri="{FF2B5EF4-FFF2-40B4-BE49-F238E27FC236}">
                  <a16:creationId xmlns:a16="http://schemas.microsoft.com/office/drawing/2014/main" id="{17E09D5B-7FAB-657C-5D9C-67553ECBCD1A}"/>
                </a:ext>
              </a:extLst>
            </p:cNvPr>
            <p:cNvSpPr/>
            <p:nvPr/>
          </p:nvSpPr>
          <p:spPr>
            <a:xfrm>
              <a:off x="441575" y="368400"/>
              <a:ext cx="577800" cy="909600"/>
            </a:xfrm>
            <a:prstGeom prst="triangle">
              <a:avLst>
                <a:gd name="adj" fmla="val 500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6;p28">
              <a:extLst>
                <a:ext uri="{FF2B5EF4-FFF2-40B4-BE49-F238E27FC236}">
                  <a16:creationId xmlns:a16="http://schemas.microsoft.com/office/drawing/2014/main" id="{630D16C8-FCCA-B67B-4DB7-FE4FC13656A2}"/>
                </a:ext>
              </a:extLst>
            </p:cNvPr>
            <p:cNvSpPr/>
            <p:nvPr/>
          </p:nvSpPr>
          <p:spPr>
            <a:xfrm>
              <a:off x="441575" y="1189800"/>
              <a:ext cx="577800" cy="204000"/>
            </a:xfrm>
            <a:prstGeom prst="ellipse">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77;p28">
            <a:extLst>
              <a:ext uri="{FF2B5EF4-FFF2-40B4-BE49-F238E27FC236}">
                <a16:creationId xmlns:a16="http://schemas.microsoft.com/office/drawing/2014/main" id="{5D4E0BBB-8212-FA79-BFCD-1D70072832CC}"/>
              </a:ext>
            </a:extLst>
          </p:cNvPr>
          <p:cNvGrpSpPr/>
          <p:nvPr userDrawn="1"/>
        </p:nvGrpSpPr>
        <p:grpSpPr>
          <a:xfrm rot="-1179808">
            <a:off x="11062326" y="6038319"/>
            <a:ext cx="701411" cy="586436"/>
            <a:chOff x="10601688" y="5193301"/>
            <a:chExt cx="701400" cy="586427"/>
          </a:xfrm>
        </p:grpSpPr>
        <p:sp>
          <p:nvSpPr>
            <p:cNvPr id="19" name="Google Shape;478;p28">
              <a:extLst>
                <a:ext uri="{FF2B5EF4-FFF2-40B4-BE49-F238E27FC236}">
                  <a16:creationId xmlns:a16="http://schemas.microsoft.com/office/drawing/2014/main" id="{3AAE5819-0A1B-0D09-46B6-F8D9E1847993}"/>
                </a:ext>
              </a:extLst>
            </p:cNvPr>
            <p:cNvSpPr/>
            <p:nvPr/>
          </p:nvSpPr>
          <p:spPr>
            <a:xfrm rot="5400000">
              <a:off x="10407392" y="5389351"/>
              <a:ext cx="585600" cy="193500"/>
            </a:xfrm>
            <a:prstGeom prst="parallelogram">
              <a:avLst>
                <a:gd name="adj" fmla="val 39866"/>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9;p28">
              <a:extLst>
                <a:ext uri="{FF2B5EF4-FFF2-40B4-BE49-F238E27FC236}">
                  <a16:creationId xmlns:a16="http://schemas.microsoft.com/office/drawing/2014/main" id="{A0986B2E-28F5-B159-CB32-D89CD9E5929E}"/>
                </a:ext>
              </a:extLst>
            </p:cNvPr>
            <p:cNvSpPr/>
            <p:nvPr/>
          </p:nvSpPr>
          <p:spPr>
            <a:xfrm flipH="1">
              <a:off x="10601688" y="5194688"/>
              <a:ext cx="701400" cy="78900"/>
            </a:xfrm>
            <a:prstGeom prst="parallelogram">
              <a:avLst>
                <a:gd name="adj" fmla="val 250065"/>
              </a:avLst>
            </a:prstGeom>
            <a:solidFill>
              <a:schemeClr val="accent2"/>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0;p28">
              <a:extLst>
                <a:ext uri="{FF2B5EF4-FFF2-40B4-BE49-F238E27FC236}">
                  <a16:creationId xmlns:a16="http://schemas.microsoft.com/office/drawing/2014/main" id="{21DE8F33-55F5-1643-04CD-D790F41CBEB9}"/>
                </a:ext>
              </a:extLst>
            </p:cNvPr>
            <p:cNvSpPr/>
            <p:nvPr/>
          </p:nvSpPr>
          <p:spPr>
            <a:xfrm>
              <a:off x="10796943" y="5273628"/>
              <a:ext cx="506100" cy="506100"/>
            </a:xfrm>
            <a:prstGeom prst="rect">
              <a:avLst/>
            </a:prstGeom>
            <a:solidFill>
              <a:schemeClr val="accen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81;p28">
            <a:extLst>
              <a:ext uri="{FF2B5EF4-FFF2-40B4-BE49-F238E27FC236}">
                <a16:creationId xmlns:a16="http://schemas.microsoft.com/office/drawing/2014/main" id="{806AEC96-2421-2C05-73E9-D0BAF7632245}"/>
              </a:ext>
            </a:extLst>
          </p:cNvPr>
          <p:cNvSpPr/>
          <p:nvPr userDrawn="1"/>
        </p:nvSpPr>
        <p:spPr>
          <a:xfrm>
            <a:off x="414075" y="302300"/>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28">
            <a:extLst>
              <a:ext uri="{FF2B5EF4-FFF2-40B4-BE49-F238E27FC236}">
                <a16:creationId xmlns:a16="http://schemas.microsoft.com/office/drawing/2014/main" id="{E1827BCA-DDE3-D88E-2956-49C72B7FEFD2}"/>
              </a:ext>
            </a:extLst>
          </p:cNvPr>
          <p:cNvSpPr/>
          <p:nvPr userDrawn="1"/>
        </p:nvSpPr>
        <p:spPr>
          <a:xfrm>
            <a:off x="10802700" y="94116"/>
            <a:ext cx="751200" cy="751200"/>
          </a:xfrm>
          <a:prstGeom prst="star4">
            <a:avLst>
              <a:gd name="adj" fmla="val 12500"/>
            </a:avLst>
          </a:prstGeom>
          <a:solidFill>
            <a:schemeClr val="accent3"/>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5DCB316B-7F36-016C-A797-441EF627B614}"/>
              </a:ext>
            </a:extLst>
          </p:cNvPr>
          <p:cNvSpPr>
            <a:spLocks noGrp="1"/>
          </p:cNvSpPr>
          <p:nvPr>
            <p:ph type="sldNum" idx="10"/>
          </p:nvPr>
        </p:nvSpPr>
        <p:spPr>
          <a:xfrm>
            <a:off x="11178373" y="6074165"/>
            <a:ext cx="731700" cy="524700"/>
          </a:xfrm>
        </p:spPr>
        <p:txBody>
          <a:bodyPr/>
          <a:lstStyle>
            <a:lvl1pPr algn="ctr">
              <a:defRPr>
                <a:latin typeface="Ubuntu" panose="020B0504030602030204" pitchFamily="34" charset="0"/>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389977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6" name="Google Shape;6;p1"/>
          <p:cNvGraphicFramePr/>
          <p:nvPr/>
        </p:nvGraphicFramePr>
        <p:xfrm>
          <a:off x="0" y="-62"/>
          <a:ext cx="12192200" cy="6858125"/>
        </p:xfrm>
        <a:graphic>
          <a:graphicData uri="http://schemas.openxmlformats.org/drawingml/2006/table">
            <a:tbl>
              <a:tblPr>
                <a:noFill/>
                <a:tableStyleId>{1B6B2753-1A26-4E43-B69E-14F9FA40D4A1}</a:tableStyleId>
              </a:tblPr>
              <a:tblGrid>
                <a:gridCol w="577500">
                  <a:extLst>
                    <a:ext uri="{9D8B030D-6E8A-4147-A177-3AD203B41FA5}">
                      <a16:colId xmlns:a16="http://schemas.microsoft.com/office/drawing/2014/main" val="20000"/>
                    </a:ext>
                  </a:extLst>
                </a:gridCol>
                <a:gridCol w="611300">
                  <a:extLst>
                    <a:ext uri="{9D8B030D-6E8A-4147-A177-3AD203B41FA5}">
                      <a16:colId xmlns:a16="http://schemas.microsoft.com/office/drawing/2014/main" val="20001"/>
                    </a:ext>
                  </a:extLst>
                </a:gridCol>
                <a:gridCol w="611300">
                  <a:extLst>
                    <a:ext uri="{9D8B030D-6E8A-4147-A177-3AD203B41FA5}">
                      <a16:colId xmlns:a16="http://schemas.microsoft.com/office/drawing/2014/main" val="20002"/>
                    </a:ext>
                  </a:extLst>
                </a:gridCol>
                <a:gridCol w="611300">
                  <a:extLst>
                    <a:ext uri="{9D8B030D-6E8A-4147-A177-3AD203B41FA5}">
                      <a16:colId xmlns:a16="http://schemas.microsoft.com/office/drawing/2014/main" val="20003"/>
                    </a:ext>
                  </a:extLst>
                </a:gridCol>
                <a:gridCol w="611300">
                  <a:extLst>
                    <a:ext uri="{9D8B030D-6E8A-4147-A177-3AD203B41FA5}">
                      <a16:colId xmlns:a16="http://schemas.microsoft.com/office/drawing/2014/main" val="20004"/>
                    </a:ext>
                  </a:extLst>
                </a:gridCol>
                <a:gridCol w="611300">
                  <a:extLst>
                    <a:ext uri="{9D8B030D-6E8A-4147-A177-3AD203B41FA5}">
                      <a16:colId xmlns:a16="http://schemas.microsoft.com/office/drawing/2014/main" val="20005"/>
                    </a:ext>
                  </a:extLst>
                </a:gridCol>
                <a:gridCol w="611300">
                  <a:extLst>
                    <a:ext uri="{9D8B030D-6E8A-4147-A177-3AD203B41FA5}">
                      <a16:colId xmlns:a16="http://schemas.microsoft.com/office/drawing/2014/main" val="20006"/>
                    </a:ext>
                  </a:extLst>
                </a:gridCol>
                <a:gridCol w="611300">
                  <a:extLst>
                    <a:ext uri="{9D8B030D-6E8A-4147-A177-3AD203B41FA5}">
                      <a16:colId xmlns:a16="http://schemas.microsoft.com/office/drawing/2014/main" val="20007"/>
                    </a:ext>
                  </a:extLst>
                </a:gridCol>
                <a:gridCol w="611300">
                  <a:extLst>
                    <a:ext uri="{9D8B030D-6E8A-4147-A177-3AD203B41FA5}">
                      <a16:colId xmlns:a16="http://schemas.microsoft.com/office/drawing/2014/main" val="20008"/>
                    </a:ext>
                  </a:extLst>
                </a:gridCol>
                <a:gridCol w="611300">
                  <a:extLst>
                    <a:ext uri="{9D8B030D-6E8A-4147-A177-3AD203B41FA5}">
                      <a16:colId xmlns:a16="http://schemas.microsoft.com/office/drawing/2014/main" val="20009"/>
                    </a:ext>
                  </a:extLst>
                </a:gridCol>
                <a:gridCol w="611300">
                  <a:extLst>
                    <a:ext uri="{9D8B030D-6E8A-4147-A177-3AD203B41FA5}">
                      <a16:colId xmlns:a16="http://schemas.microsoft.com/office/drawing/2014/main" val="20010"/>
                    </a:ext>
                  </a:extLst>
                </a:gridCol>
                <a:gridCol w="611300">
                  <a:extLst>
                    <a:ext uri="{9D8B030D-6E8A-4147-A177-3AD203B41FA5}">
                      <a16:colId xmlns:a16="http://schemas.microsoft.com/office/drawing/2014/main" val="20011"/>
                    </a:ext>
                  </a:extLst>
                </a:gridCol>
                <a:gridCol w="611300">
                  <a:extLst>
                    <a:ext uri="{9D8B030D-6E8A-4147-A177-3AD203B41FA5}">
                      <a16:colId xmlns:a16="http://schemas.microsoft.com/office/drawing/2014/main" val="20012"/>
                    </a:ext>
                  </a:extLst>
                </a:gridCol>
                <a:gridCol w="611300">
                  <a:extLst>
                    <a:ext uri="{9D8B030D-6E8A-4147-A177-3AD203B41FA5}">
                      <a16:colId xmlns:a16="http://schemas.microsoft.com/office/drawing/2014/main" val="20013"/>
                    </a:ext>
                  </a:extLst>
                </a:gridCol>
                <a:gridCol w="611300">
                  <a:extLst>
                    <a:ext uri="{9D8B030D-6E8A-4147-A177-3AD203B41FA5}">
                      <a16:colId xmlns:a16="http://schemas.microsoft.com/office/drawing/2014/main" val="20014"/>
                    </a:ext>
                  </a:extLst>
                </a:gridCol>
                <a:gridCol w="611300">
                  <a:extLst>
                    <a:ext uri="{9D8B030D-6E8A-4147-A177-3AD203B41FA5}">
                      <a16:colId xmlns:a16="http://schemas.microsoft.com/office/drawing/2014/main" val="20015"/>
                    </a:ext>
                  </a:extLst>
                </a:gridCol>
                <a:gridCol w="611300">
                  <a:extLst>
                    <a:ext uri="{9D8B030D-6E8A-4147-A177-3AD203B41FA5}">
                      <a16:colId xmlns:a16="http://schemas.microsoft.com/office/drawing/2014/main" val="20016"/>
                    </a:ext>
                  </a:extLst>
                </a:gridCol>
                <a:gridCol w="611300">
                  <a:extLst>
                    <a:ext uri="{9D8B030D-6E8A-4147-A177-3AD203B41FA5}">
                      <a16:colId xmlns:a16="http://schemas.microsoft.com/office/drawing/2014/main" val="20017"/>
                    </a:ext>
                  </a:extLst>
                </a:gridCol>
                <a:gridCol w="611300">
                  <a:extLst>
                    <a:ext uri="{9D8B030D-6E8A-4147-A177-3AD203B41FA5}">
                      <a16:colId xmlns:a16="http://schemas.microsoft.com/office/drawing/2014/main" val="20018"/>
                    </a:ext>
                  </a:extLst>
                </a:gridCol>
                <a:gridCol w="611300">
                  <a:extLst>
                    <a:ext uri="{9D8B030D-6E8A-4147-A177-3AD203B41FA5}">
                      <a16:colId xmlns:a16="http://schemas.microsoft.com/office/drawing/2014/main" val="20019"/>
                    </a:ext>
                  </a:extLst>
                </a:gridCol>
              </a:tblGrid>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6"/>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7"/>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8"/>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9"/>
                  </a:ext>
                </a:extLst>
              </a:tr>
              <a:tr h="571500">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10"/>
                  </a:ext>
                </a:extLst>
              </a:tr>
              <a:tr h="571625">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1pPr>
            <a:lvl2pPr lvl="1">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2pPr>
            <a:lvl3pPr lvl="2">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3pPr>
            <a:lvl4pPr lvl="3">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4pPr>
            <a:lvl5pPr lvl="4">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5pPr>
            <a:lvl6pPr lvl="5">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6pPr>
            <a:lvl7pPr lvl="6">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7pPr>
            <a:lvl8pPr lvl="7">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8pPr>
            <a:lvl9pPr lvl="8">
              <a:spcBef>
                <a:spcPts val="0"/>
              </a:spcBef>
              <a:spcAft>
                <a:spcPts val="0"/>
              </a:spcAft>
              <a:buClr>
                <a:schemeClr val="dk1"/>
              </a:buClr>
              <a:buSzPts val="4000"/>
              <a:buFont typeface="Bitter"/>
              <a:buNone/>
              <a:defRPr sz="4000">
                <a:solidFill>
                  <a:schemeClr val="dk1"/>
                </a:solidFill>
                <a:latin typeface="Bitter"/>
                <a:ea typeface="Bitter"/>
                <a:cs typeface="Bitter"/>
                <a:sym typeface="Bitter"/>
              </a:defRPr>
            </a:lvl9pPr>
          </a:lstStyle>
          <a:p>
            <a:endParaRPr dirty="0"/>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Ubuntu"/>
              <a:buChar char="●"/>
              <a:defRPr sz="1900">
                <a:solidFill>
                  <a:schemeClr val="dk2"/>
                </a:solidFill>
                <a:latin typeface="Ubuntu"/>
                <a:ea typeface="Ubuntu"/>
                <a:cs typeface="Ubuntu"/>
                <a:sym typeface="Ubuntu"/>
              </a:defRPr>
            </a:lvl1pPr>
            <a:lvl2pPr marL="914400" lvl="1"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2pPr>
            <a:lvl3pPr marL="1371600" lvl="2"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3pPr>
            <a:lvl4pPr marL="1828800" lvl="3"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4pPr>
            <a:lvl5pPr marL="2286000" lvl="4"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5pPr>
            <a:lvl6pPr marL="2743200" lvl="5"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6pPr>
            <a:lvl7pPr marL="3200400" lvl="6"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7pPr>
            <a:lvl8pPr marL="3657600" lvl="7" indent="-349250">
              <a:lnSpc>
                <a:spcPct val="115000"/>
              </a:lnSpc>
              <a:spcBef>
                <a:spcPts val="2100"/>
              </a:spcBef>
              <a:spcAft>
                <a:spcPts val="0"/>
              </a:spcAft>
              <a:buClr>
                <a:schemeClr val="dk2"/>
              </a:buClr>
              <a:buSzPts val="1900"/>
              <a:buFont typeface="Ubuntu"/>
              <a:buChar char="○"/>
              <a:defRPr sz="1900">
                <a:solidFill>
                  <a:schemeClr val="dk2"/>
                </a:solidFill>
                <a:latin typeface="Ubuntu"/>
                <a:ea typeface="Ubuntu"/>
                <a:cs typeface="Ubuntu"/>
                <a:sym typeface="Ubuntu"/>
              </a:defRPr>
            </a:lvl8pPr>
            <a:lvl9pPr marL="4114800" lvl="8" indent="-349250">
              <a:lnSpc>
                <a:spcPct val="115000"/>
              </a:lnSpc>
              <a:spcBef>
                <a:spcPts val="2100"/>
              </a:spcBef>
              <a:spcAft>
                <a:spcPts val="2100"/>
              </a:spcAft>
              <a:buClr>
                <a:schemeClr val="dk2"/>
              </a:buClr>
              <a:buSzPts val="1900"/>
              <a:buFont typeface="Ubuntu"/>
              <a:buChar char="■"/>
              <a:defRPr sz="1900">
                <a:solidFill>
                  <a:schemeClr val="dk2"/>
                </a:solidFill>
                <a:latin typeface="Ubuntu"/>
                <a:ea typeface="Ubuntu"/>
                <a:cs typeface="Ubuntu"/>
                <a:sym typeface="Ubuntu"/>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9" r:id="rId4"/>
    <p:sldLayoutId id="2147483666" r:id="rId5"/>
    <p:sldLayoutId id="2147483667" r:id="rId6"/>
    <p:sldLayoutId id="2147483668" r:id="rId7"/>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7" name="TextBox 6">
            <a:extLst>
              <a:ext uri="{FF2B5EF4-FFF2-40B4-BE49-F238E27FC236}">
                <a16:creationId xmlns:a16="http://schemas.microsoft.com/office/drawing/2014/main" id="{AB56D9DD-C872-CB81-F531-C5F374DBD7CB}"/>
              </a:ext>
            </a:extLst>
          </p:cNvPr>
          <p:cNvSpPr txBox="1"/>
          <p:nvPr/>
        </p:nvSpPr>
        <p:spPr>
          <a:xfrm>
            <a:off x="1410985" y="2505670"/>
            <a:ext cx="9370029" cy="830997"/>
          </a:xfrm>
          <a:prstGeom prst="rect">
            <a:avLst/>
          </a:prstGeom>
          <a:noFill/>
        </p:spPr>
        <p:txBody>
          <a:bodyPr wrap="square" rtlCol="0">
            <a:spAutoFit/>
          </a:bodyPr>
          <a:lstStyle/>
          <a:p>
            <a:pPr algn="ctr"/>
            <a:r>
              <a:rPr lang="en-US" sz="4800" b="1" dirty="0">
                <a:solidFill>
                  <a:srgbClr val="2A4FA3"/>
                </a:solidFill>
                <a:latin typeface="Josefin Sans" pitchFamily="2" charset="0"/>
              </a:rPr>
              <a:t>BÁO CÁO ĐỒ ÁN CUỐI KỲ</a:t>
            </a:r>
          </a:p>
        </p:txBody>
      </p:sp>
      <p:sp>
        <p:nvSpPr>
          <p:cNvPr id="9" name="Subtitle 8">
            <a:extLst>
              <a:ext uri="{FF2B5EF4-FFF2-40B4-BE49-F238E27FC236}">
                <a16:creationId xmlns:a16="http://schemas.microsoft.com/office/drawing/2014/main" id="{1EEB6D92-0F2E-35DC-70F3-474A74427FB0}"/>
              </a:ext>
            </a:extLst>
          </p:cNvPr>
          <p:cNvSpPr>
            <a:spLocks noGrp="1"/>
          </p:cNvSpPr>
          <p:nvPr>
            <p:ph type="subTitle" idx="1"/>
          </p:nvPr>
        </p:nvSpPr>
        <p:spPr/>
        <p:txBody>
          <a:bodyPr/>
          <a:lstStyle/>
          <a:p>
            <a:r>
              <a:rPr lang="en-US" dirty="0">
                <a:latin typeface="Josefin Sans" pitchFamily="2" charset="0"/>
              </a:rPr>
              <a:t>GVHD: </a:t>
            </a:r>
            <a:r>
              <a:rPr lang="vi-VN" dirty="0" smtClean="0">
                <a:latin typeface="Josefin Sans" pitchFamily="2" charset="0"/>
              </a:rPr>
              <a:t>Trương Thị Khánh Dịp</a:t>
            </a:r>
            <a:endParaRPr lang="en-US" dirty="0">
              <a:latin typeface="Josefin Sans" pitchFamily="2" charset="0"/>
            </a:endParaRPr>
          </a:p>
        </p:txBody>
      </p:sp>
      <p:sp>
        <p:nvSpPr>
          <p:cNvPr id="10" name="TextBox 9">
            <a:extLst>
              <a:ext uri="{FF2B5EF4-FFF2-40B4-BE49-F238E27FC236}">
                <a16:creationId xmlns:a16="http://schemas.microsoft.com/office/drawing/2014/main" id="{26822337-DE2D-F4F5-8BDF-7B108D44EAAF}"/>
              </a:ext>
            </a:extLst>
          </p:cNvPr>
          <p:cNvSpPr txBox="1"/>
          <p:nvPr/>
        </p:nvSpPr>
        <p:spPr>
          <a:xfrm>
            <a:off x="4527301" y="3429000"/>
            <a:ext cx="2266967" cy="369332"/>
          </a:xfrm>
          <a:prstGeom prst="rect">
            <a:avLst/>
          </a:prstGeom>
          <a:noFill/>
        </p:spPr>
        <p:txBody>
          <a:bodyPr wrap="none" rtlCol="0">
            <a:spAutoFit/>
          </a:bodyPr>
          <a:lstStyle/>
          <a:p>
            <a:r>
              <a:rPr lang="en-US" sz="1800" dirty="0">
                <a:solidFill>
                  <a:srgbClr val="0070C0"/>
                </a:solidFill>
                <a:latin typeface="Josefin Sans SemiBold" pitchFamily="2" charset="0"/>
              </a:rPr>
              <a:t>Môn: </a:t>
            </a:r>
            <a:r>
              <a:rPr lang="vi-VN" sz="1800" dirty="0" smtClean="0">
                <a:solidFill>
                  <a:srgbClr val="0070C0"/>
                </a:solidFill>
                <a:latin typeface="Josefin Sans SemiBold" pitchFamily="2" charset="0"/>
              </a:rPr>
              <a:t>Lập trình web</a:t>
            </a:r>
            <a:endParaRPr lang="en-US" sz="1800" dirty="0">
              <a:solidFill>
                <a:srgbClr val="0070C0"/>
              </a:solidFill>
              <a:latin typeface="Josefin Sans SemiBold" pitchFamily="2" charset="0"/>
            </a:endParaRPr>
          </a:p>
        </p:txBody>
      </p:sp>
      <p:sp>
        <p:nvSpPr>
          <p:cNvPr id="2" name="Slide Number Placeholder 1">
            <a:extLst>
              <a:ext uri="{FF2B5EF4-FFF2-40B4-BE49-F238E27FC236}">
                <a16:creationId xmlns:a16="http://schemas.microsoft.com/office/drawing/2014/main" id="{02EEF850-01E1-1C1C-DCB4-7C542065F943}"/>
              </a:ext>
            </a:extLst>
          </p:cNvPr>
          <p:cNvSpPr>
            <a:spLocks noGrp="1"/>
          </p:cNvSpPr>
          <p:nvPr>
            <p:ph type="sldNum" idx="10"/>
          </p:nvPr>
        </p:nvSpPr>
        <p:spPr/>
        <p:txBody>
          <a:bodyPr/>
          <a:lstStyle/>
          <a:p>
            <a:fld id="{00000000-1234-1234-1234-123412341234}" type="slidenum">
              <a:rPr lang="en" smtClean="0"/>
              <a:pPr/>
              <a:t>1</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1474373" y="2629215"/>
            <a:ext cx="8552788" cy="20661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r>
              <a:rPr lang="en-US" sz="5400" b="1" dirty="0" smtClean="0">
                <a:solidFill>
                  <a:schemeClr val="accent5"/>
                </a:solidFill>
                <a:latin typeface="Josefin Sans Medium" pitchFamily="2" charset="0"/>
              </a:rPr>
              <a:t>USE CASES</a:t>
            </a:r>
            <a:endParaRPr lang="en-US" sz="5400" b="1" dirty="0">
              <a:solidFill>
                <a:schemeClr val="accent5"/>
              </a:solidFill>
              <a:latin typeface="Josefin Sans Medium" pitchFamily="2" charset="0"/>
            </a:endParaRPr>
          </a:p>
        </p:txBody>
      </p:sp>
      <p:sp>
        <p:nvSpPr>
          <p:cNvPr id="407" name="Google Shape;407;p23"/>
          <p:cNvSpPr/>
          <p:nvPr/>
        </p:nvSpPr>
        <p:spPr>
          <a:xfrm>
            <a:off x="9754850" y="1312126"/>
            <a:ext cx="703109" cy="1185240"/>
          </a:xfrm>
          <a:prstGeom prst="rect">
            <a:avLst/>
          </a:prstGeom>
          <a:ln>
            <a:noFill/>
          </a:ln>
          <a:effectLst/>
          <a:scene3d>
            <a:camera prst="orthographicFront">
              <a:rot lat="0" lon="0" rev="0"/>
            </a:camera>
            <a:lightRig rig="contrasting" dir="t">
              <a:rot lat="0" lon="0" rev="7800000"/>
            </a:lightRig>
          </a:scene3d>
          <a:sp3d>
            <a:bevelT w="139700" h="139700"/>
          </a:sp3d>
        </p:spPr>
        <p:txBody>
          <a:bodyPr>
            <a:prstTxWarp prst="textPlain">
              <a:avLst/>
            </a:prstTxWarp>
          </a:bodyPr>
          <a:lstStyle/>
          <a:p>
            <a:pPr lvl="0" algn="ctr"/>
            <a:r>
              <a:rPr lang="vi-VN" b="1" dirty="0">
                <a:ln w="19050" cap="flat" cmpd="sng">
                  <a:solidFill>
                    <a:schemeClr val="accent5"/>
                  </a:solidFill>
                  <a:prstDash val="solid"/>
                  <a:round/>
                  <a:headEnd type="none" w="sm" len="sm"/>
                  <a:tailEnd type="none" w="sm" len="sm"/>
                </a:ln>
                <a:solidFill>
                  <a:schemeClr val="accent6"/>
                </a:solidFill>
                <a:latin typeface="Josefin Sans SemiBold" pitchFamily="2" charset="0"/>
              </a:rPr>
              <a:t>3</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8099B6D2-F0F5-C658-AFA0-520C5DAFB706}"/>
              </a:ext>
            </a:extLst>
          </p:cNvPr>
          <p:cNvSpPr>
            <a:spLocks noGrp="1"/>
          </p:cNvSpPr>
          <p:nvPr>
            <p:ph type="sldNum" idx="10"/>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354163971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sz="3600" b="1" dirty="0">
                <a:solidFill>
                  <a:schemeClr val="accent5"/>
                </a:solidFill>
                <a:latin typeface="Josefin Sans Medium" pitchFamily="2" charset="0"/>
              </a:rPr>
              <a:t>USE CASES</a:t>
            </a:r>
            <a:endParaRPr lang="en-US" sz="3600" dirty="0">
              <a:latin typeface="Ubuntu" panose="020B0604020202020204" charset="0"/>
            </a:endParaRPr>
          </a:p>
        </p:txBody>
      </p:sp>
      <p:sp>
        <p:nvSpPr>
          <p:cNvPr id="8" name="TextBox 7">
            <a:extLst>
              <a:ext uri="{FF2B5EF4-FFF2-40B4-BE49-F238E27FC236}">
                <a16:creationId xmlns:a16="http://schemas.microsoft.com/office/drawing/2014/main" id="{C053033A-37F2-12C5-568F-E7187B3FB50D}"/>
              </a:ext>
            </a:extLst>
          </p:cNvPr>
          <p:cNvSpPr txBox="1"/>
          <p:nvPr/>
        </p:nvSpPr>
        <p:spPr>
          <a:xfrm>
            <a:off x="3691335" y="2214535"/>
            <a:ext cx="4809330" cy="475515"/>
          </a:xfrm>
          <a:prstGeom prst="rect">
            <a:avLst/>
          </a:prstGeom>
          <a:noFill/>
        </p:spPr>
        <p:txBody>
          <a:bodyPr wrap="none" rtlCol="0">
            <a:spAutoFit/>
          </a:bodyPr>
          <a:lstStyle>
            <a:defPPr marR="0" lvl="0" algn="l" rtl="0">
              <a:lnSpc>
                <a:spcPct val="100000"/>
              </a:lnSpc>
              <a:spcBef>
                <a:spcPts val="0"/>
              </a:spcBef>
              <a:spcAft>
                <a:spcPts val="0"/>
              </a:spcAft>
            </a:defPPr>
            <a:lvl1pPr>
              <a:lnSpc>
                <a:spcPct val="105000"/>
              </a:lnSpc>
              <a:spcBef>
                <a:spcPts val="200"/>
              </a:spcBef>
              <a:defRPr sz="1800" b="1">
                <a:latin typeface="Josefin Sans Light" pitchFamily="2" charset="0"/>
                <a:ea typeface="Calibri" panose="020F0502020204030204" pitchFamily="34" charset="0"/>
              </a:defRPr>
            </a:lvl1pPr>
          </a:lstStyle>
          <a:p>
            <a:pPr algn="ctr"/>
            <a:r>
              <a:rPr lang="en-US" sz="2400" dirty="0" err="1">
                <a:effectLst/>
              </a:rPr>
              <a:t>Sơ</a:t>
            </a:r>
            <a:r>
              <a:rPr lang="en-US" sz="2400" dirty="0">
                <a:effectLst/>
              </a:rPr>
              <a:t> </a:t>
            </a:r>
            <a:r>
              <a:rPr lang="en-US" sz="2400" dirty="0" err="1">
                <a:effectLst/>
              </a:rPr>
              <a:t>đồ</a:t>
            </a:r>
            <a:r>
              <a:rPr lang="en-US" sz="2400" dirty="0">
                <a:effectLst/>
              </a:rPr>
              <a:t> use case </a:t>
            </a:r>
            <a:r>
              <a:rPr lang="en-US" sz="2400" dirty="0" err="1">
                <a:effectLst/>
              </a:rPr>
              <a:t>chung</a:t>
            </a:r>
            <a:r>
              <a:rPr lang="en-US" sz="2400" dirty="0">
                <a:effectLst/>
              </a:rPr>
              <a:t> </a:t>
            </a:r>
            <a:r>
              <a:rPr lang="en-US" sz="2400" dirty="0" err="1">
                <a:effectLst/>
              </a:rPr>
              <a:t>của</a:t>
            </a:r>
            <a:r>
              <a:rPr lang="en-US" sz="2400" dirty="0">
                <a:effectLst/>
              </a:rPr>
              <a:t> </a:t>
            </a:r>
            <a:r>
              <a:rPr lang="en-US" sz="2400" dirty="0" err="1">
                <a:effectLst/>
              </a:rPr>
              <a:t>hệ</a:t>
            </a:r>
            <a:r>
              <a:rPr lang="en-US" sz="2400" dirty="0">
                <a:effectLst/>
              </a:rPr>
              <a:t> </a:t>
            </a:r>
            <a:r>
              <a:rPr lang="en-US" sz="2400" dirty="0" err="1">
                <a:effectLst/>
              </a:rPr>
              <a:t>thống</a:t>
            </a:r>
            <a:endParaRPr lang="en-US" dirty="0"/>
          </a:p>
        </p:txBody>
      </p:sp>
      <p:sp>
        <p:nvSpPr>
          <p:cNvPr id="2" name="Slide Number Placeholder 1">
            <a:extLst>
              <a:ext uri="{FF2B5EF4-FFF2-40B4-BE49-F238E27FC236}">
                <a16:creationId xmlns:a16="http://schemas.microsoft.com/office/drawing/2014/main" id="{81D375FB-CCA0-4F0F-FE19-778FEF0F3161}"/>
              </a:ext>
            </a:extLst>
          </p:cNvPr>
          <p:cNvSpPr>
            <a:spLocks noGrp="1"/>
          </p:cNvSpPr>
          <p:nvPr>
            <p:ph type="sldNum" idx="10"/>
          </p:nvPr>
        </p:nvSpPr>
        <p:spPr/>
        <p:txBody>
          <a:bodyPr/>
          <a:lstStyle/>
          <a:p>
            <a:fld id="{00000000-1234-1234-1234-123412341234}" type="slidenum">
              <a:rPr lang="en" smtClean="0"/>
              <a:pPr/>
              <a:t>11</a:t>
            </a:fld>
            <a:endParaRPr lang="en"/>
          </a:p>
        </p:txBody>
      </p:sp>
      <p:pic>
        <p:nvPicPr>
          <p:cNvPr id="6" name="Picture 5" descr="A diagram of a person's relationship&#10;&#10;Description automatically generated"/>
          <p:cNvPicPr/>
          <p:nvPr/>
        </p:nvPicPr>
        <p:blipFill>
          <a:blip r:embed="rId2"/>
          <a:stretch>
            <a:fillRect/>
          </a:stretch>
        </p:blipFill>
        <p:spPr>
          <a:xfrm>
            <a:off x="4112739" y="2690049"/>
            <a:ext cx="4200837" cy="3582023"/>
          </a:xfrm>
          <a:prstGeom prst="rect">
            <a:avLst/>
          </a:prstGeom>
        </p:spPr>
      </p:pic>
    </p:spTree>
    <p:extLst>
      <p:ext uri="{BB962C8B-B14F-4D97-AF65-F5344CB8AC3E}">
        <p14:creationId xmlns:p14="http://schemas.microsoft.com/office/powerpoint/2010/main" val="8112674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sz="3600" b="1" dirty="0">
                <a:solidFill>
                  <a:schemeClr val="accent5"/>
                </a:solidFill>
                <a:latin typeface="Josefin Sans Medium" pitchFamily="2" charset="0"/>
              </a:rPr>
              <a:t>USE CASES</a:t>
            </a:r>
            <a:endParaRPr lang="en-US" sz="3600" dirty="0">
              <a:latin typeface="Ubuntu" panose="020B0604020202020204" charset="0"/>
            </a:endParaRPr>
          </a:p>
        </p:txBody>
      </p:sp>
      <p:sp>
        <p:nvSpPr>
          <p:cNvPr id="6" name="TextBox 5">
            <a:extLst>
              <a:ext uri="{FF2B5EF4-FFF2-40B4-BE49-F238E27FC236}">
                <a16:creationId xmlns:a16="http://schemas.microsoft.com/office/drawing/2014/main" id="{EB297409-F725-4F4A-89DF-35FA662FDEAB}"/>
              </a:ext>
            </a:extLst>
          </p:cNvPr>
          <p:cNvSpPr txBox="1"/>
          <p:nvPr/>
        </p:nvSpPr>
        <p:spPr>
          <a:xfrm>
            <a:off x="1530220" y="2267340"/>
            <a:ext cx="3464410" cy="369332"/>
          </a:xfrm>
          <a:prstGeom prst="rect">
            <a:avLst/>
          </a:prstGeom>
          <a:noFill/>
        </p:spPr>
        <p:txBody>
          <a:bodyPr wrap="none" rtlCol="0">
            <a:spAutoFit/>
          </a:bodyPr>
          <a:lstStyle/>
          <a:p>
            <a:r>
              <a:rPr lang="en-US" sz="1800" b="1" dirty="0">
                <a:solidFill>
                  <a:srgbClr val="000000"/>
                </a:solidFill>
                <a:effectLst/>
                <a:latin typeface="Josefin Sans Light" pitchFamily="2" charset="0"/>
                <a:ea typeface="Times New Roman" panose="02020603050405020304" pitchFamily="18" charset="0"/>
              </a:rPr>
              <a:t>Use case </a:t>
            </a:r>
            <a:r>
              <a:rPr lang="en-US" sz="1800" b="1" dirty="0" err="1">
                <a:solidFill>
                  <a:srgbClr val="000000"/>
                </a:solidFill>
                <a:effectLst/>
                <a:latin typeface="Josefin Sans Light" pitchFamily="2" charset="0"/>
                <a:ea typeface="Times New Roman" panose="02020603050405020304" pitchFamily="18" charset="0"/>
              </a:rPr>
              <a:t>quản</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lý</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tất</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cả</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tài</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khoản</a:t>
            </a:r>
            <a:endParaRPr lang="en-US" b="1" dirty="0">
              <a:latin typeface="Josefin Sans Light" pitchFamily="2" charset="0"/>
            </a:endParaRPr>
          </a:p>
        </p:txBody>
      </p:sp>
      <p:sp>
        <p:nvSpPr>
          <p:cNvPr id="7" name="TextBox 6">
            <a:extLst>
              <a:ext uri="{FF2B5EF4-FFF2-40B4-BE49-F238E27FC236}">
                <a16:creationId xmlns:a16="http://schemas.microsoft.com/office/drawing/2014/main" id="{256AAA06-8AEF-2532-BF9B-42B3DD72D08D}"/>
              </a:ext>
            </a:extLst>
          </p:cNvPr>
          <p:cNvSpPr txBox="1"/>
          <p:nvPr/>
        </p:nvSpPr>
        <p:spPr>
          <a:xfrm>
            <a:off x="6338596" y="2267340"/>
            <a:ext cx="3714478" cy="369332"/>
          </a:xfrm>
          <a:prstGeom prst="rect">
            <a:avLst/>
          </a:prstGeom>
          <a:noFill/>
        </p:spPr>
        <p:txBody>
          <a:bodyPr wrap="none" rtlCol="0">
            <a:spAutoFit/>
          </a:bodyPr>
          <a:lstStyle/>
          <a:p>
            <a:r>
              <a:rPr lang="en-US" sz="1800" b="1" dirty="0">
                <a:solidFill>
                  <a:srgbClr val="000000"/>
                </a:solidFill>
                <a:effectLst/>
                <a:latin typeface="Josefin Sans Light" pitchFamily="2" charset="0"/>
                <a:ea typeface="Times New Roman" panose="02020603050405020304" pitchFamily="18" charset="0"/>
              </a:rPr>
              <a:t>Use case </a:t>
            </a:r>
            <a:r>
              <a:rPr lang="en-US" sz="1800" b="1" dirty="0" err="1">
                <a:solidFill>
                  <a:srgbClr val="000000"/>
                </a:solidFill>
                <a:effectLst/>
                <a:latin typeface="Josefin Sans Light" pitchFamily="2" charset="0"/>
                <a:ea typeface="Times New Roman" panose="02020603050405020304" pitchFamily="18" charset="0"/>
              </a:rPr>
              <a:t>quản</a:t>
            </a:r>
            <a:r>
              <a:rPr lang="en-US" sz="1800" b="1" dirty="0">
                <a:solidFill>
                  <a:srgbClr val="000000"/>
                </a:solidFill>
                <a:effectLst/>
                <a:latin typeface="Josefin Sans Light" pitchFamily="2" charset="0"/>
                <a:ea typeface="Times New Roman" panose="02020603050405020304" pitchFamily="18" charset="0"/>
              </a:rPr>
              <a:t> </a:t>
            </a:r>
            <a:r>
              <a:rPr lang="en-US" sz="1800" b="1" dirty="0" err="1">
                <a:solidFill>
                  <a:srgbClr val="000000"/>
                </a:solidFill>
                <a:effectLst/>
                <a:latin typeface="Josefin Sans Light" pitchFamily="2" charset="0"/>
                <a:ea typeface="Times New Roman" panose="02020603050405020304" pitchFamily="18" charset="0"/>
              </a:rPr>
              <a:t>lý</a:t>
            </a:r>
            <a:r>
              <a:rPr lang="en-US" sz="1800" b="1" dirty="0">
                <a:solidFill>
                  <a:srgbClr val="000000"/>
                </a:solidFill>
                <a:effectLst/>
                <a:latin typeface="Josefin Sans Light" pitchFamily="2" charset="0"/>
                <a:ea typeface="Times New Roman" panose="02020603050405020304" pitchFamily="18" charset="0"/>
              </a:rPr>
              <a:t> </a:t>
            </a:r>
            <a:r>
              <a:rPr lang="vi-VN" sz="1800" b="1" dirty="0" smtClean="0">
                <a:latin typeface="Josefin Sans Light" pitchFamily="2" charset="0"/>
                <a:ea typeface="Times New Roman" panose="02020603050405020304" pitchFamily="18" charset="0"/>
              </a:rPr>
              <a:t>thông tin cá nhân </a:t>
            </a:r>
            <a:endParaRPr lang="en-US" b="1" dirty="0">
              <a:latin typeface="Josefin Sans Light" pitchFamily="2" charset="0"/>
            </a:endParaRPr>
          </a:p>
        </p:txBody>
      </p:sp>
      <p:pic>
        <p:nvPicPr>
          <p:cNvPr id="11" name="Picture 10">
            <a:extLst>
              <a:ext uri="{FF2B5EF4-FFF2-40B4-BE49-F238E27FC236}">
                <a16:creationId xmlns:a16="http://schemas.microsoft.com/office/drawing/2014/main" id="{2234B0F4-EB94-A288-2063-214AE4464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583" y="3219300"/>
            <a:ext cx="4622114" cy="2209331"/>
          </a:xfrm>
          <a:prstGeom prst="rect">
            <a:avLst/>
          </a:prstGeom>
        </p:spPr>
      </p:pic>
      <p:pic>
        <p:nvPicPr>
          <p:cNvPr id="12" name="Picture 11">
            <a:extLst>
              <a:ext uri="{FF2B5EF4-FFF2-40B4-BE49-F238E27FC236}">
                <a16:creationId xmlns:a16="http://schemas.microsoft.com/office/drawing/2014/main" id="{AA07412A-3B16-F383-7600-598F359E7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941" y="2948472"/>
            <a:ext cx="4699549" cy="2872773"/>
          </a:xfrm>
          <a:prstGeom prst="rect">
            <a:avLst/>
          </a:prstGeom>
        </p:spPr>
      </p:pic>
      <p:sp>
        <p:nvSpPr>
          <p:cNvPr id="2" name="Slide Number Placeholder 1">
            <a:extLst>
              <a:ext uri="{FF2B5EF4-FFF2-40B4-BE49-F238E27FC236}">
                <a16:creationId xmlns:a16="http://schemas.microsoft.com/office/drawing/2014/main" id="{5E09BF8B-BF56-65E3-AAEA-463806DD5707}"/>
              </a:ext>
            </a:extLst>
          </p:cNvPr>
          <p:cNvSpPr>
            <a:spLocks noGrp="1"/>
          </p:cNvSpPr>
          <p:nvPr>
            <p:ph type="sldNum" idx="10"/>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92971600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sz="3600" b="1" dirty="0">
                <a:solidFill>
                  <a:schemeClr val="accent5"/>
                </a:solidFill>
                <a:latin typeface="Josefin Sans Medium" pitchFamily="2" charset="0"/>
              </a:rPr>
              <a:t>USE CASES</a:t>
            </a:r>
            <a:endParaRPr lang="en-US" sz="3600" dirty="0">
              <a:latin typeface="Ubuntu" panose="020B0604020202020204" charset="0"/>
            </a:endParaRPr>
          </a:p>
        </p:txBody>
      </p:sp>
      <p:sp>
        <p:nvSpPr>
          <p:cNvPr id="6" name="TextBox 5">
            <a:extLst>
              <a:ext uri="{FF2B5EF4-FFF2-40B4-BE49-F238E27FC236}">
                <a16:creationId xmlns:a16="http://schemas.microsoft.com/office/drawing/2014/main" id="{EB297409-F725-4F4A-89DF-35FA662FDEAB}"/>
              </a:ext>
            </a:extLst>
          </p:cNvPr>
          <p:cNvSpPr txBox="1"/>
          <p:nvPr/>
        </p:nvSpPr>
        <p:spPr>
          <a:xfrm>
            <a:off x="1455576" y="2183365"/>
            <a:ext cx="3658374" cy="331822"/>
          </a:xfrm>
          <a:prstGeom prst="rect">
            <a:avLst/>
          </a:prstGeom>
          <a:noFill/>
        </p:spPr>
        <p:txBody>
          <a:bodyPr wrap="none" rtlCol="0">
            <a:spAutoFit/>
          </a:bodyPr>
          <a:lstStyle/>
          <a:p>
            <a:pPr marL="0" marR="0">
              <a:lnSpc>
                <a:spcPct val="105000"/>
              </a:lnSpc>
              <a:spcBef>
                <a:spcPts val="200"/>
              </a:spcBef>
              <a:spcAft>
                <a:spcPts val="0"/>
              </a:spcAft>
            </a:pP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Use case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xem</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các</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sản</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phẩm</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của</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cửa</a:t>
            </a:r>
            <a:r>
              <a:rPr lang="en-US" sz="1500" b="1" dirty="0">
                <a:solidFill>
                  <a:srgbClr val="000000"/>
                </a:solidFill>
                <a:effectLst/>
                <a:latin typeface="Josefin Sans Light" pitchFamily="2" charset="0"/>
                <a:ea typeface="Times New Roman" panose="02020603050405020304" pitchFamily="18" charset="0"/>
                <a:cs typeface="Times New Roman" panose="02020603050405020304" pitchFamily="18" charset="0"/>
              </a:rPr>
              <a:t> </a:t>
            </a:r>
            <a:r>
              <a:rPr lang="en-US" sz="1500" b="1" dirty="0" err="1">
                <a:solidFill>
                  <a:srgbClr val="000000"/>
                </a:solidFill>
                <a:effectLst/>
                <a:latin typeface="Josefin Sans Light" pitchFamily="2" charset="0"/>
                <a:ea typeface="Times New Roman" panose="02020603050405020304" pitchFamily="18" charset="0"/>
                <a:cs typeface="Times New Roman" panose="02020603050405020304" pitchFamily="18" charset="0"/>
              </a:rPr>
              <a:t>hàng</a:t>
            </a:r>
            <a:endParaRPr lang="en-US" sz="1500" b="1" dirty="0">
              <a:solidFill>
                <a:srgbClr val="1F3763"/>
              </a:solidFill>
              <a:effectLst/>
              <a:latin typeface="Josefin Sans Light" pitchFamily="2"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6AAA06-8AEF-2532-BF9B-42B3DD72D08D}"/>
              </a:ext>
            </a:extLst>
          </p:cNvPr>
          <p:cNvSpPr txBox="1"/>
          <p:nvPr/>
        </p:nvSpPr>
        <p:spPr>
          <a:xfrm>
            <a:off x="6170645" y="2164703"/>
            <a:ext cx="3288080" cy="400110"/>
          </a:xfrm>
          <a:prstGeom prst="rect">
            <a:avLst/>
          </a:prstGeom>
          <a:noFill/>
        </p:spPr>
        <p:txBody>
          <a:bodyPr wrap="none" rtlCol="0">
            <a:spAutoFit/>
          </a:bodyPr>
          <a:lstStyle/>
          <a:p>
            <a:r>
              <a:rPr lang="en-US" sz="2000" b="1" dirty="0">
                <a:solidFill>
                  <a:srgbClr val="000000"/>
                </a:solidFill>
                <a:effectLst/>
                <a:latin typeface="Josefin Sans Light" pitchFamily="2" charset="0"/>
                <a:ea typeface="Times New Roman" panose="02020603050405020304" pitchFamily="18" charset="0"/>
              </a:rPr>
              <a:t>Use case </a:t>
            </a:r>
            <a:r>
              <a:rPr lang="en-US" sz="2000" b="1" dirty="0" err="1">
                <a:solidFill>
                  <a:srgbClr val="000000"/>
                </a:solidFill>
                <a:effectLst/>
                <a:latin typeface="Josefin Sans Light" pitchFamily="2" charset="0"/>
                <a:ea typeface="Times New Roman" panose="02020603050405020304" pitchFamily="18" charset="0"/>
              </a:rPr>
              <a:t>tìm</a:t>
            </a:r>
            <a:r>
              <a:rPr lang="en-US" sz="2000" b="1" dirty="0">
                <a:solidFill>
                  <a:srgbClr val="000000"/>
                </a:solidFill>
                <a:effectLst/>
                <a:latin typeface="Josefin Sans Light" pitchFamily="2" charset="0"/>
                <a:ea typeface="Times New Roman" panose="02020603050405020304" pitchFamily="18" charset="0"/>
              </a:rPr>
              <a:t> </a:t>
            </a:r>
            <a:r>
              <a:rPr lang="en-US" sz="2000" b="1" dirty="0" err="1">
                <a:solidFill>
                  <a:srgbClr val="000000"/>
                </a:solidFill>
                <a:effectLst/>
                <a:latin typeface="Josefin Sans Light" pitchFamily="2" charset="0"/>
                <a:ea typeface="Times New Roman" panose="02020603050405020304" pitchFamily="18" charset="0"/>
              </a:rPr>
              <a:t>kiếm</a:t>
            </a:r>
            <a:r>
              <a:rPr lang="en-US" sz="2000" b="1" dirty="0">
                <a:solidFill>
                  <a:srgbClr val="000000"/>
                </a:solidFill>
                <a:effectLst/>
                <a:latin typeface="Josefin Sans Light" pitchFamily="2" charset="0"/>
                <a:ea typeface="Times New Roman" panose="02020603050405020304" pitchFamily="18" charset="0"/>
              </a:rPr>
              <a:t> </a:t>
            </a:r>
            <a:r>
              <a:rPr lang="en-US" sz="2000" b="1" dirty="0" err="1">
                <a:solidFill>
                  <a:srgbClr val="000000"/>
                </a:solidFill>
                <a:effectLst/>
                <a:latin typeface="Josefin Sans Light" pitchFamily="2" charset="0"/>
                <a:ea typeface="Times New Roman" panose="02020603050405020304" pitchFamily="18" charset="0"/>
              </a:rPr>
              <a:t>sản</a:t>
            </a:r>
            <a:r>
              <a:rPr lang="en-US" sz="2000" b="1" dirty="0">
                <a:solidFill>
                  <a:srgbClr val="000000"/>
                </a:solidFill>
                <a:effectLst/>
                <a:latin typeface="Josefin Sans Light" pitchFamily="2" charset="0"/>
                <a:ea typeface="Times New Roman" panose="02020603050405020304" pitchFamily="18" charset="0"/>
              </a:rPr>
              <a:t> </a:t>
            </a:r>
            <a:r>
              <a:rPr lang="en-US" sz="2000" b="1" dirty="0" err="1">
                <a:solidFill>
                  <a:srgbClr val="000000"/>
                </a:solidFill>
                <a:effectLst/>
                <a:latin typeface="Josefin Sans Light" pitchFamily="2" charset="0"/>
                <a:ea typeface="Times New Roman" panose="02020603050405020304" pitchFamily="18" charset="0"/>
              </a:rPr>
              <a:t>phẩm</a:t>
            </a:r>
            <a:endParaRPr lang="en-US" sz="1600" b="1" dirty="0">
              <a:latin typeface="Josefin Sans Light" pitchFamily="2" charset="0"/>
            </a:endParaRPr>
          </a:p>
        </p:txBody>
      </p:sp>
      <p:pic>
        <p:nvPicPr>
          <p:cNvPr id="2" name="Picture 1">
            <a:extLst>
              <a:ext uri="{FF2B5EF4-FFF2-40B4-BE49-F238E27FC236}">
                <a16:creationId xmlns:a16="http://schemas.microsoft.com/office/drawing/2014/main" id="{DD658C34-0453-B727-8740-E4BED2034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143" y="2896526"/>
            <a:ext cx="4626864" cy="3013987"/>
          </a:xfrm>
          <a:prstGeom prst="rect">
            <a:avLst/>
          </a:prstGeom>
        </p:spPr>
      </p:pic>
      <p:sp>
        <p:nvSpPr>
          <p:cNvPr id="5" name="Slide Number Placeholder 4">
            <a:extLst>
              <a:ext uri="{FF2B5EF4-FFF2-40B4-BE49-F238E27FC236}">
                <a16:creationId xmlns:a16="http://schemas.microsoft.com/office/drawing/2014/main" id="{07390BBF-10B6-3EE6-3510-9104138F28DF}"/>
              </a:ext>
            </a:extLst>
          </p:cNvPr>
          <p:cNvSpPr>
            <a:spLocks noGrp="1"/>
          </p:cNvSpPr>
          <p:nvPr>
            <p:ph type="sldNum" idx="10"/>
          </p:nvPr>
        </p:nvSpPr>
        <p:spPr/>
        <p:txBody>
          <a:bodyPr/>
          <a:lstStyle/>
          <a:p>
            <a:fld id="{00000000-1234-1234-1234-123412341234}" type="slidenum">
              <a:rPr lang="en" smtClean="0"/>
              <a:pPr/>
              <a:t>13</a:t>
            </a:fld>
            <a:endParaRPr lang="en"/>
          </a:p>
        </p:txBody>
      </p:sp>
      <p:pic>
        <p:nvPicPr>
          <p:cNvPr id="8" name="Picture 7" descr="A diagram of a person's relationship&#10;&#10;Description automatically generated"/>
          <p:cNvPicPr/>
          <p:nvPr/>
        </p:nvPicPr>
        <p:blipFill>
          <a:blip r:embed="rId3"/>
          <a:stretch>
            <a:fillRect/>
          </a:stretch>
        </p:blipFill>
        <p:spPr>
          <a:xfrm>
            <a:off x="6170645" y="3129502"/>
            <a:ext cx="4708849" cy="2697324"/>
          </a:xfrm>
          <a:prstGeom prst="rect">
            <a:avLst/>
          </a:prstGeom>
        </p:spPr>
      </p:pic>
    </p:spTree>
    <p:extLst>
      <p:ext uri="{BB962C8B-B14F-4D97-AF65-F5344CB8AC3E}">
        <p14:creationId xmlns:p14="http://schemas.microsoft.com/office/powerpoint/2010/main" val="168627984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b="1" dirty="0">
                <a:solidFill>
                  <a:schemeClr val="accent5"/>
                </a:solidFill>
                <a:latin typeface="Josefin Sans Medium" pitchFamily="2" charset="0"/>
              </a:rPr>
              <a:t>USE CASES</a:t>
            </a:r>
            <a:endParaRPr lang="en-US" dirty="0"/>
          </a:p>
        </p:txBody>
      </p:sp>
      <p:sp>
        <p:nvSpPr>
          <p:cNvPr id="6" name="TextBox 5">
            <a:extLst>
              <a:ext uri="{FF2B5EF4-FFF2-40B4-BE49-F238E27FC236}">
                <a16:creationId xmlns:a16="http://schemas.microsoft.com/office/drawing/2014/main" id="{EB297409-F725-4F4A-89DF-35FA662FDEAB}"/>
              </a:ext>
            </a:extLst>
          </p:cNvPr>
          <p:cNvSpPr txBox="1"/>
          <p:nvPr/>
        </p:nvSpPr>
        <p:spPr>
          <a:xfrm>
            <a:off x="1455576" y="2183365"/>
            <a:ext cx="3049233" cy="379719"/>
          </a:xfrm>
          <a:prstGeom prst="rect">
            <a:avLst/>
          </a:prstGeom>
          <a:noFill/>
        </p:spPr>
        <p:txBody>
          <a:bodyPr wrap="none" rtlCol="0">
            <a:spAutoFit/>
          </a:bodyPr>
          <a:lstStyle/>
          <a:p>
            <a:pPr marL="0" marR="0">
              <a:lnSpc>
                <a:spcPct val="105000"/>
              </a:lnSpc>
              <a:spcBef>
                <a:spcPts val="200"/>
              </a:spcBef>
              <a:spcAft>
                <a:spcPts val="0"/>
              </a:spcAft>
            </a:pPr>
            <a:r>
              <a:rPr lang="en-US" sz="1800" b="1" dirty="0">
                <a:effectLst/>
                <a:latin typeface="Josefin Sans Light" pitchFamily="2" charset="0"/>
                <a:ea typeface="Calibri" panose="020F0502020204030204" pitchFamily="34" charset="0"/>
              </a:rPr>
              <a:t>Use case </a:t>
            </a:r>
            <a:r>
              <a:rPr lang="en-US" sz="1800" b="1" dirty="0" err="1">
                <a:effectLst/>
                <a:latin typeface="Josefin Sans Light" pitchFamily="2" charset="0"/>
                <a:ea typeface="Calibri" panose="020F0502020204030204" pitchFamily="34" charset="0"/>
              </a:rPr>
              <a:t>đặt</a:t>
            </a:r>
            <a:r>
              <a:rPr lang="en-US" sz="1800" b="1" dirty="0">
                <a:effectLst/>
                <a:latin typeface="Josefin Sans Light" pitchFamily="2" charset="0"/>
                <a:ea typeface="Calibri" panose="020F0502020204030204" pitchFamily="34" charset="0"/>
              </a:rPr>
              <a:t> </a:t>
            </a:r>
            <a:r>
              <a:rPr lang="en-US" sz="1800" b="1" dirty="0" err="1">
                <a:effectLst/>
                <a:latin typeface="Josefin Sans Light" pitchFamily="2" charset="0"/>
                <a:ea typeface="Calibri" panose="020F0502020204030204" pitchFamily="34" charset="0"/>
              </a:rPr>
              <a:t>hàng</a:t>
            </a:r>
            <a:r>
              <a:rPr lang="en-US" sz="1800" b="1" dirty="0">
                <a:effectLst/>
                <a:latin typeface="Josefin Sans Light" pitchFamily="2" charset="0"/>
                <a:ea typeface="Calibri" panose="020F0502020204030204" pitchFamily="34" charset="0"/>
              </a:rPr>
              <a:t> </a:t>
            </a:r>
            <a:r>
              <a:rPr lang="en-US" sz="1800" b="1" dirty="0" err="1">
                <a:effectLst/>
                <a:latin typeface="Josefin Sans Light" pitchFamily="2" charset="0"/>
                <a:ea typeface="Calibri" panose="020F0502020204030204" pitchFamily="34" charset="0"/>
              </a:rPr>
              <a:t>sản</a:t>
            </a:r>
            <a:r>
              <a:rPr lang="en-US" sz="1800" b="1" dirty="0">
                <a:effectLst/>
                <a:latin typeface="Josefin Sans Light" pitchFamily="2" charset="0"/>
                <a:ea typeface="Calibri" panose="020F0502020204030204" pitchFamily="34" charset="0"/>
              </a:rPr>
              <a:t> </a:t>
            </a:r>
            <a:r>
              <a:rPr lang="en-US" sz="1800" b="1" dirty="0" err="1">
                <a:effectLst/>
                <a:latin typeface="Josefin Sans Light" pitchFamily="2" charset="0"/>
                <a:ea typeface="Calibri" panose="020F0502020204030204" pitchFamily="34" charset="0"/>
              </a:rPr>
              <a:t>phẩm</a:t>
            </a:r>
            <a:endParaRPr lang="en-US" sz="1500" b="1" dirty="0">
              <a:solidFill>
                <a:srgbClr val="1F3763"/>
              </a:solidFill>
              <a:effectLst/>
              <a:latin typeface="Josefin Sans Light" pitchFamily="2"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6AAA06-8AEF-2532-BF9B-42B3DD72D08D}"/>
              </a:ext>
            </a:extLst>
          </p:cNvPr>
          <p:cNvSpPr txBox="1"/>
          <p:nvPr/>
        </p:nvSpPr>
        <p:spPr>
          <a:xfrm>
            <a:off x="6170645" y="2164703"/>
            <a:ext cx="2778325" cy="379719"/>
          </a:xfrm>
          <a:prstGeom prst="rect">
            <a:avLst/>
          </a:prstGeom>
          <a:noFill/>
        </p:spPr>
        <p:txBody>
          <a:bodyPr wrap="none" rtlCol="0">
            <a:spAutoFit/>
          </a:bodyPr>
          <a:lstStyle/>
          <a:p>
            <a:pPr>
              <a:lnSpc>
                <a:spcPct val="105000"/>
              </a:lnSpc>
              <a:spcBef>
                <a:spcPts val="200"/>
              </a:spcBef>
            </a:pPr>
            <a:r>
              <a:rPr lang="en-US" sz="1800" b="1" dirty="0">
                <a:latin typeface="Josefin Sans Light" pitchFamily="2" charset="0"/>
                <a:ea typeface="Calibri" panose="020F0502020204030204" pitchFamily="34" charset="0"/>
              </a:rPr>
              <a:t>Use case </a:t>
            </a:r>
            <a:r>
              <a:rPr lang="en-US" sz="1800" b="1" dirty="0" err="1">
                <a:latin typeface="Josefin Sans Light" pitchFamily="2" charset="0"/>
                <a:ea typeface="Calibri" panose="020F0502020204030204" pitchFamily="34" charset="0"/>
              </a:rPr>
              <a:t>quản</a:t>
            </a:r>
            <a:r>
              <a:rPr lang="en-US" sz="1800" b="1" dirty="0">
                <a:latin typeface="Josefin Sans Light" pitchFamily="2" charset="0"/>
                <a:ea typeface="Calibri" panose="020F0502020204030204" pitchFamily="34" charset="0"/>
              </a:rPr>
              <a:t> </a:t>
            </a:r>
            <a:r>
              <a:rPr lang="en-US" sz="1800" b="1" dirty="0" err="1">
                <a:latin typeface="Josefin Sans Light" pitchFamily="2" charset="0"/>
                <a:ea typeface="Calibri" panose="020F0502020204030204" pitchFamily="34" charset="0"/>
              </a:rPr>
              <a:t>lý</a:t>
            </a:r>
            <a:r>
              <a:rPr lang="en-US" sz="1800" b="1" dirty="0">
                <a:latin typeface="Josefin Sans Light" pitchFamily="2" charset="0"/>
                <a:ea typeface="Calibri" panose="020F0502020204030204" pitchFamily="34" charset="0"/>
              </a:rPr>
              <a:t> </a:t>
            </a:r>
            <a:r>
              <a:rPr lang="en-US" sz="1800" b="1" dirty="0" err="1">
                <a:latin typeface="Josefin Sans Light" pitchFamily="2" charset="0"/>
                <a:ea typeface="Calibri" panose="020F0502020204030204" pitchFamily="34" charset="0"/>
              </a:rPr>
              <a:t>giỏ</a:t>
            </a:r>
            <a:r>
              <a:rPr lang="en-US" sz="1800" b="1" dirty="0">
                <a:latin typeface="Josefin Sans Light" pitchFamily="2" charset="0"/>
                <a:ea typeface="Calibri" panose="020F0502020204030204" pitchFamily="34" charset="0"/>
              </a:rPr>
              <a:t> </a:t>
            </a:r>
            <a:r>
              <a:rPr lang="en-US" sz="1800" b="1" dirty="0" err="1">
                <a:latin typeface="Josefin Sans Light" pitchFamily="2" charset="0"/>
                <a:ea typeface="Calibri" panose="020F0502020204030204" pitchFamily="34" charset="0"/>
              </a:rPr>
              <a:t>hàng</a:t>
            </a:r>
            <a:endParaRPr lang="en-US" sz="1800" b="1" dirty="0">
              <a:latin typeface="Josefin Sans Light" pitchFamily="2" charset="0"/>
              <a:ea typeface="Calibri" panose="020F0502020204030204" pitchFamily="34" charset="0"/>
            </a:endParaRPr>
          </a:p>
        </p:txBody>
      </p:sp>
      <p:pic>
        <p:nvPicPr>
          <p:cNvPr id="8" name="Picture 7">
            <a:extLst>
              <a:ext uri="{FF2B5EF4-FFF2-40B4-BE49-F238E27FC236}">
                <a16:creationId xmlns:a16="http://schemas.microsoft.com/office/drawing/2014/main" id="{8C392B51-83D7-5141-B477-B25F7821E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209" y="2897255"/>
            <a:ext cx="4700016" cy="2674459"/>
          </a:xfrm>
          <a:prstGeom prst="rect">
            <a:avLst/>
          </a:prstGeom>
        </p:spPr>
      </p:pic>
      <p:sp>
        <p:nvSpPr>
          <p:cNvPr id="2" name="Slide Number Placeholder 1">
            <a:extLst>
              <a:ext uri="{FF2B5EF4-FFF2-40B4-BE49-F238E27FC236}">
                <a16:creationId xmlns:a16="http://schemas.microsoft.com/office/drawing/2014/main" id="{9E2C82D7-B21B-5548-28E4-E94800F003C4}"/>
              </a:ext>
            </a:extLst>
          </p:cNvPr>
          <p:cNvSpPr>
            <a:spLocks noGrp="1"/>
          </p:cNvSpPr>
          <p:nvPr>
            <p:ph type="sldNum" idx="10"/>
          </p:nvPr>
        </p:nvSpPr>
        <p:spPr/>
        <p:txBody>
          <a:bodyPr/>
          <a:lstStyle/>
          <a:p>
            <a:fld id="{00000000-1234-1234-1234-123412341234}" type="slidenum">
              <a:rPr lang="en" smtClean="0"/>
              <a:pPr/>
              <a:t>14</a:t>
            </a:fld>
            <a:endParaRPr lang="en"/>
          </a:p>
        </p:txBody>
      </p:sp>
      <p:pic>
        <p:nvPicPr>
          <p:cNvPr id="9" name="Picture 8" descr="A diagram of a person's relationship&#10;&#10;Description automatically generated"/>
          <p:cNvPicPr/>
          <p:nvPr/>
        </p:nvPicPr>
        <p:blipFill>
          <a:blip r:embed="rId3"/>
          <a:stretch>
            <a:fillRect/>
          </a:stretch>
        </p:blipFill>
        <p:spPr>
          <a:xfrm>
            <a:off x="1455576" y="2831058"/>
            <a:ext cx="4544008" cy="2740656"/>
          </a:xfrm>
          <a:prstGeom prst="rect">
            <a:avLst/>
          </a:prstGeom>
        </p:spPr>
      </p:pic>
    </p:spTree>
    <p:extLst>
      <p:ext uri="{BB962C8B-B14F-4D97-AF65-F5344CB8AC3E}">
        <p14:creationId xmlns:p14="http://schemas.microsoft.com/office/powerpoint/2010/main" val="107845456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b="1" dirty="0">
                <a:solidFill>
                  <a:schemeClr val="accent5"/>
                </a:solidFill>
                <a:latin typeface="Josefin Sans Medium" pitchFamily="2" charset="0"/>
              </a:rPr>
              <a:t>USE CASES</a:t>
            </a:r>
            <a:endParaRPr lang="en-US" dirty="0">
              <a:latin typeface="Ubuntu" panose="020B0604020202020204" charset="0"/>
            </a:endParaRPr>
          </a:p>
        </p:txBody>
      </p:sp>
      <p:sp>
        <p:nvSpPr>
          <p:cNvPr id="6" name="TextBox 5">
            <a:extLst>
              <a:ext uri="{FF2B5EF4-FFF2-40B4-BE49-F238E27FC236}">
                <a16:creationId xmlns:a16="http://schemas.microsoft.com/office/drawing/2014/main" id="{EB297409-F725-4F4A-89DF-35FA662FDEAB}"/>
              </a:ext>
            </a:extLst>
          </p:cNvPr>
          <p:cNvSpPr txBox="1"/>
          <p:nvPr/>
        </p:nvSpPr>
        <p:spPr>
          <a:xfrm>
            <a:off x="1420929" y="2214535"/>
            <a:ext cx="3712876" cy="322396"/>
          </a:xfrm>
          <a:prstGeom prst="rect">
            <a:avLst/>
          </a:prstGeom>
          <a:noFill/>
        </p:spPr>
        <p:txBody>
          <a:bodyPr wrap="none" rtlCol="0">
            <a:spAutoFit/>
          </a:bodyPr>
          <a:lstStyle>
            <a:defPPr marR="0" lvl="0" algn="l" rtl="0">
              <a:lnSpc>
                <a:spcPct val="100000"/>
              </a:lnSpc>
              <a:spcBef>
                <a:spcPts val="0"/>
              </a:spcBef>
              <a:spcAft>
                <a:spcPts val="0"/>
              </a:spcAft>
            </a:defPPr>
            <a:lvl1pPr>
              <a:lnSpc>
                <a:spcPct val="105000"/>
              </a:lnSpc>
              <a:spcBef>
                <a:spcPts val="200"/>
              </a:spcBef>
              <a:defRPr sz="1800" b="1">
                <a:latin typeface="Josefin Sans Light" pitchFamily="2" charset="0"/>
                <a:ea typeface="Calibri" panose="020F0502020204030204" pitchFamily="34" charset="0"/>
              </a:defRPr>
            </a:lvl1pPr>
          </a:lstStyle>
          <a:p>
            <a:r>
              <a:rPr lang="en-US" sz="1500" b="0" i="1" dirty="0">
                <a:latin typeface="Ubuntu" panose="020B0604020202020204" charset="0"/>
              </a:rPr>
              <a:t>Use case </a:t>
            </a:r>
            <a:r>
              <a:rPr lang="en-US" sz="1500" b="0" i="1" dirty="0" err="1">
                <a:latin typeface="Ubuntu" panose="020B0604020202020204" charset="0"/>
              </a:rPr>
              <a:t>quản</a:t>
            </a:r>
            <a:r>
              <a:rPr lang="en-US" sz="1500" b="0" i="1" dirty="0">
                <a:latin typeface="Ubuntu" panose="020B0604020202020204" charset="0"/>
              </a:rPr>
              <a:t> </a:t>
            </a:r>
            <a:r>
              <a:rPr lang="en-US" sz="1500" b="0" i="1" dirty="0" err="1">
                <a:latin typeface="Ubuntu" panose="020B0604020202020204" charset="0"/>
              </a:rPr>
              <a:t>lý</a:t>
            </a:r>
            <a:r>
              <a:rPr lang="en-US" sz="1500" b="0" i="1" dirty="0">
                <a:latin typeface="Ubuntu" panose="020B0604020202020204" charset="0"/>
              </a:rPr>
              <a:t> </a:t>
            </a:r>
            <a:r>
              <a:rPr lang="en-US" sz="1500" b="0" i="1" dirty="0" err="1">
                <a:latin typeface="Ubuntu" panose="020B0604020202020204" charset="0"/>
              </a:rPr>
              <a:t>sản</a:t>
            </a:r>
            <a:r>
              <a:rPr lang="en-US" sz="1500" b="0" i="1" dirty="0">
                <a:latin typeface="Ubuntu" panose="020B0604020202020204" charset="0"/>
              </a:rPr>
              <a:t> </a:t>
            </a:r>
            <a:r>
              <a:rPr lang="en-US" sz="1500" b="0" i="1" dirty="0" err="1">
                <a:latin typeface="Ubuntu" panose="020B0604020202020204" charset="0"/>
              </a:rPr>
              <a:t>phẩm</a:t>
            </a:r>
            <a:r>
              <a:rPr lang="en-US" sz="1500" b="0" i="1" dirty="0">
                <a:latin typeface="Ubuntu" panose="020B0604020202020204" charset="0"/>
              </a:rPr>
              <a:t> </a:t>
            </a:r>
            <a:r>
              <a:rPr lang="en-US" sz="1500" b="0" i="1" dirty="0" err="1">
                <a:latin typeface="Ubuntu" panose="020B0604020202020204" charset="0"/>
              </a:rPr>
              <a:t>của</a:t>
            </a:r>
            <a:r>
              <a:rPr lang="en-US" sz="1500" b="0" i="1" dirty="0">
                <a:latin typeface="Ubuntu" panose="020B0604020202020204" charset="0"/>
              </a:rPr>
              <a:t> </a:t>
            </a:r>
            <a:r>
              <a:rPr lang="en-US" sz="1500" b="0" i="1" dirty="0" err="1">
                <a:latin typeface="Ubuntu" panose="020B0604020202020204" charset="0"/>
              </a:rPr>
              <a:t>người</a:t>
            </a:r>
            <a:r>
              <a:rPr lang="en-US" sz="1500" b="0" i="1" dirty="0">
                <a:latin typeface="Ubuntu" panose="020B0604020202020204" charset="0"/>
              </a:rPr>
              <a:t> </a:t>
            </a:r>
            <a:r>
              <a:rPr lang="en-US" sz="1500" b="0" i="1" dirty="0" err="1">
                <a:latin typeface="Ubuntu" panose="020B0604020202020204" charset="0"/>
              </a:rPr>
              <a:t>bán</a:t>
            </a:r>
            <a:endParaRPr lang="en-US" sz="1500" b="0" i="1" dirty="0">
              <a:latin typeface="Ubuntu" panose="020B0604020202020204" charset="0"/>
            </a:endParaRPr>
          </a:p>
        </p:txBody>
      </p:sp>
      <p:sp>
        <p:nvSpPr>
          <p:cNvPr id="7" name="TextBox 6">
            <a:extLst>
              <a:ext uri="{FF2B5EF4-FFF2-40B4-BE49-F238E27FC236}">
                <a16:creationId xmlns:a16="http://schemas.microsoft.com/office/drawing/2014/main" id="{256AAA06-8AEF-2532-BF9B-42B3DD72D08D}"/>
              </a:ext>
            </a:extLst>
          </p:cNvPr>
          <p:cNvSpPr txBox="1"/>
          <p:nvPr/>
        </p:nvSpPr>
        <p:spPr>
          <a:xfrm>
            <a:off x="7029062" y="2161529"/>
            <a:ext cx="2196435" cy="337721"/>
          </a:xfrm>
          <a:prstGeom prst="rect">
            <a:avLst/>
          </a:prstGeom>
          <a:noFill/>
        </p:spPr>
        <p:txBody>
          <a:bodyPr wrap="none" rtlCol="0">
            <a:spAutoFit/>
          </a:bodyPr>
          <a:lstStyle/>
          <a:p>
            <a:pPr>
              <a:lnSpc>
                <a:spcPct val="105000"/>
              </a:lnSpc>
              <a:spcBef>
                <a:spcPts val="200"/>
              </a:spcBef>
            </a:pPr>
            <a:r>
              <a:rPr lang="en-US" sz="1600" i="1" dirty="0">
                <a:latin typeface="Ubuntu" panose="020B0604020202020204" charset="0"/>
                <a:ea typeface="Calibri" panose="020F0502020204030204" pitchFamily="34" charset="0"/>
              </a:rPr>
              <a:t>Use case </a:t>
            </a:r>
            <a:r>
              <a:rPr lang="en-US" sz="1600" i="1" dirty="0" err="1">
                <a:latin typeface="Ubuntu" panose="020B0604020202020204" charset="0"/>
                <a:ea typeface="Calibri" panose="020F0502020204030204" pitchFamily="34" charset="0"/>
              </a:rPr>
              <a:t>tạo</a:t>
            </a:r>
            <a:r>
              <a:rPr lang="en-US" sz="1600" i="1" dirty="0">
                <a:latin typeface="Ubuntu" panose="020B0604020202020204" charset="0"/>
                <a:ea typeface="Calibri" panose="020F0502020204030204" pitchFamily="34" charset="0"/>
              </a:rPr>
              <a:t> </a:t>
            </a:r>
            <a:r>
              <a:rPr lang="en-US" sz="1600" i="1" dirty="0" err="1">
                <a:latin typeface="Ubuntu" panose="020B0604020202020204" charset="0"/>
                <a:ea typeface="Calibri" panose="020F0502020204030204" pitchFamily="34" charset="0"/>
              </a:rPr>
              <a:t>tài</a:t>
            </a:r>
            <a:r>
              <a:rPr lang="en-US" sz="1600" i="1" dirty="0">
                <a:latin typeface="Ubuntu" panose="020B0604020202020204" charset="0"/>
                <a:ea typeface="Calibri" panose="020F0502020204030204" pitchFamily="34" charset="0"/>
              </a:rPr>
              <a:t> </a:t>
            </a:r>
            <a:r>
              <a:rPr lang="en-US" sz="1600" i="1" dirty="0" err="1">
                <a:latin typeface="Ubuntu" panose="020B0604020202020204" charset="0"/>
                <a:ea typeface="Calibri" panose="020F0502020204030204" pitchFamily="34" charset="0"/>
              </a:rPr>
              <a:t>khoản</a:t>
            </a:r>
            <a:endParaRPr lang="en-US" sz="1600" i="1" dirty="0">
              <a:latin typeface="Ubuntu" panose="020B0604020202020204" charset="0"/>
              <a:ea typeface="Calibri" panose="020F0502020204030204" pitchFamily="34" charset="0"/>
            </a:endParaRPr>
          </a:p>
        </p:txBody>
      </p:sp>
      <p:pic>
        <p:nvPicPr>
          <p:cNvPr id="2" name="Picture 1">
            <a:extLst>
              <a:ext uri="{FF2B5EF4-FFF2-40B4-BE49-F238E27FC236}">
                <a16:creationId xmlns:a16="http://schemas.microsoft.com/office/drawing/2014/main" id="{91CEBB5F-5466-47F4-3EE2-D1023F68A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929" y="3075589"/>
            <a:ext cx="4626864" cy="2472110"/>
          </a:xfrm>
          <a:prstGeom prst="rect">
            <a:avLst/>
          </a:prstGeom>
        </p:spPr>
      </p:pic>
      <p:pic>
        <p:nvPicPr>
          <p:cNvPr id="3" name="Picture 2">
            <a:extLst>
              <a:ext uri="{FF2B5EF4-FFF2-40B4-BE49-F238E27FC236}">
                <a16:creationId xmlns:a16="http://schemas.microsoft.com/office/drawing/2014/main" id="{785F0031-68D8-D027-B2B3-82E56EC45DF7}"/>
              </a:ext>
            </a:extLst>
          </p:cNvPr>
          <p:cNvPicPr>
            <a:picLocks noChangeAspect="1"/>
          </p:cNvPicPr>
          <p:nvPr/>
        </p:nvPicPr>
        <p:blipFill>
          <a:blip r:embed="rId3"/>
          <a:stretch>
            <a:fillRect/>
          </a:stretch>
        </p:blipFill>
        <p:spPr>
          <a:xfrm>
            <a:off x="6162871" y="2851410"/>
            <a:ext cx="4700016" cy="3107087"/>
          </a:xfrm>
          <a:prstGeom prst="rect">
            <a:avLst/>
          </a:prstGeom>
        </p:spPr>
      </p:pic>
      <p:sp>
        <p:nvSpPr>
          <p:cNvPr id="5" name="Slide Number Placeholder 4">
            <a:extLst>
              <a:ext uri="{FF2B5EF4-FFF2-40B4-BE49-F238E27FC236}">
                <a16:creationId xmlns:a16="http://schemas.microsoft.com/office/drawing/2014/main" id="{E5429C1E-62F1-5B5C-E773-ED629C8843F2}"/>
              </a:ext>
            </a:extLst>
          </p:cNvPr>
          <p:cNvSpPr>
            <a:spLocks noGrp="1"/>
          </p:cNvSpPr>
          <p:nvPr>
            <p:ph type="sldNum" idx="10"/>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2171749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b="1" dirty="0">
                <a:solidFill>
                  <a:schemeClr val="accent5"/>
                </a:solidFill>
                <a:latin typeface="Josefin Sans Medium" pitchFamily="2" charset="0"/>
              </a:rPr>
              <a:t>USE CASES</a:t>
            </a:r>
            <a:endParaRPr lang="en-US" dirty="0"/>
          </a:p>
        </p:txBody>
      </p:sp>
      <p:sp>
        <p:nvSpPr>
          <p:cNvPr id="6" name="TextBox 5">
            <a:extLst>
              <a:ext uri="{FF2B5EF4-FFF2-40B4-BE49-F238E27FC236}">
                <a16:creationId xmlns:a16="http://schemas.microsoft.com/office/drawing/2014/main" id="{EB297409-F725-4F4A-89DF-35FA662FDEAB}"/>
              </a:ext>
            </a:extLst>
          </p:cNvPr>
          <p:cNvSpPr txBox="1"/>
          <p:nvPr/>
        </p:nvSpPr>
        <p:spPr>
          <a:xfrm>
            <a:off x="4474967" y="2174034"/>
            <a:ext cx="3745302" cy="383182"/>
          </a:xfrm>
          <a:prstGeom prst="rect">
            <a:avLst/>
          </a:prstGeom>
          <a:noFill/>
        </p:spPr>
        <p:txBody>
          <a:bodyPr wrap="square" rtlCol="0">
            <a:spAutoFit/>
          </a:bodyPr>
          <a:lstStyle/>
          <a:p>
            <a:pPr marL="0" marR="0">
              <a:lnSpc>
                <a:spcPct val="105000"/>
              </a:lnSpc>
              <a:spcBef>
                <a:spcPts val="200"/>
              </a:spcBef>
              <a:spcAft>
                <a:spcPts val="0"/>
              </a:spcAft>
            </a:pPr>
            <a:r>
              <a:rPr lang="en-US" sz="1800" b="1" dirty="0">
                <a:effectLst/>
                <a:latin typeface="Josefin Sans Light" pitchFamily="2" charset="0"/>
                <a:ea typeface="Calibri" panose="020F0502020204030204" pitchFamily="34" charset="0"/>
              </a:rPr>
              <a:t>Use case </a:t>
            </a:r>
            <a:r>
              <a:rPr lang="vi-VN" sz="1800" b="1" dirty="0" smtClean="0">
                <a:latin typeface="Josefin Sans Light" pitchFamily="2" charset="0"/>
                <a:ea typeface="Calibri" panose="020F0502020204030204" pitchFamily="34" charset="0"/>
              </a:rPr>
              <a:t>sửa thông tin tài khoản</a:t>
            </a:r>
            <a:endParaRPr lang="en-US" sz="1500" b="1" dirty="0">
              <a:solidFill>
                <a:srgbClr val="1F3763"/>
              </a:solidFill>
              <a:effectLst/>
              <a:latin typeface="Josefin Sans Light" pitchFamily="2"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E2C82D7-B21B-5548-28E4-E94800F003C4}"/>
              </a:ext>
            </a:extLst>
          </p:cNvPr>
          <p:cNvSpPr>
            <a:spLocks noGrp="1"/>
          </p:cNvSpPr>
          <p:nvPr>
            <p:ph type="sldNum" idx="10"/>
          </p:nvPr>
        </p:nvSpPr>
        <p:spPr/>
        <p:txBody>
          <a:bodyPr/>
          <a:lstStyle/>
          <a:p>
            <a:fld id="{00000000-1234-1234-1234-123412341234}" type="slidenum">
              <a:rPr lang="en" smtClean="0"/>
              <a:pPr/>
              <a:t>16</a:t>
            </a:fld>
            <a:endParaRPr lang="en"/>
          </a:p>
        </p:txBody>
      </p:sp>
      <p:pic>
        <p:nvPicPr>
          <p:cNvPr id="7" name="Picture 6" descr="A diagram of a person with text&#10;&#10;Description automatically generated"/>
          <p:cNvPicPr/>
          <p:nvPr/>
        </p:nvPicPr>
        <p:blipFill>
          <a:blip r:embed="rId2"/>
          <a:stretch>
            <a:fillRect/>
          </a:stretch>
        </p:blipFill>
        <p:spPr>
          <a:xfrm>
            <a:off x="3513598" y="2659223"/>
            <a:ext cx="5089226" cy="3293708"/>
          </a:xfrm>
          <a:prstGeom prst="rect">
            <a:avLst/>
          </a:prstGeom>
        </p:spPr>
      </p:pic>
    </p:spTree>
    <p:extLst>
      <p:ext uri="{BB962C8B-B14F-4D97-AF65-F5344CB8AC3E}">
        <p14:creationId xmlns:p14="http://schemas.microsoft.com/office/powerpoint/2010/main" val="27780808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BC451-5254-F79A-F122-2B03247996C8}"/>
              </a:ext>
            </a:extLst>
          </p:cNvPr>
          <p:cNvSpPr>
            <a:spLocks noGrp="1"/>
          </p:cNvSpPr>
          <p:nvPr>
            <p:ph type="title"/>
          </p:nvPr>
        </p:nvSpPr>
        <p:spPr/>
        <p:txBody>
          <a:bodyPr/>
          <a:lstStyle/>
          <a:p>
            <a:r>
              <a:rPr lang="en-US" b="1" dirty="0">
                <a:solidFill>
                  <a:schemeClr val="accent5"/>
                </a:solidFill>
                <a:latin typeface="Josefin Sans Medium" pitchFamily="2" charset="0"/>
              </a:rPr>
              <a:t>USE CASES</a:t>
            </a:r>
            <a:endParaRPr lang="en-US" dirty="0"/>
          </a:p>
        </p:txBody>
      </p:sp>
      <p:sp>
        <p:nvSpPr>
          <p:cNvPr id="6" name="TextBox 5">
            <a:extLst>
              <a:ext uri="{FF2B5EF4-FFF2-40B4-BE49-F238E27FC236}">
                <a16:creationId xmlns:a16="http://schemas.microsoft.com/office/drawing/2014/main" id="{EB297409-F725-4F4A-89DF-35FA662FDEAB}"/>
              </a:ext>
            </a:extLst>
          </p:cNvPr>
          <p:cNvSpPr txBox="1"/>
          <p:nvPr/>
        </p:nvSpPr>
        <p:spPr>
          <a:xfrm>
            <a:off x="4474967" y="2174034"/>
            <a:ext cx="2419252" cy="383182"/>
          </a:xfrm>
          <a:prstGeom prst="rect">
            <a:avLst/>
          </a:prstGeom>
          <a:noFill/>
        </p:spPr>
        <p:txBody>
          <a:bodyPr wrap="none" rtlCol="0">
            <a:spAutoFit/>
          </a:bodyPr>
          <a:lstStyle/>
          <a:p>
            <a:pPr marL="0" marR="0">
              <a:lnSpc>
                <a:spcPct val="105000"/>
              </a:lnSpc>
              <a:spcBef>
                <a:spcPts val="200"/>
              </a:spcBef>
              <a:spcAft>
                <a:spcPts val="0"/>
              </a:spcAft>
            </a:pPr>
            <a:r>
              <a:rPr lang="en-US" sz="1800" b="1" dirty="0">
                <a:effectLst/>
                <a:latin typeface="Josefin Sans Light" pitchFamily="2" charset="0"/>
                <a:ea typeface="Calibri" panose="020F0502020204030204" pitchFamily="34" charset="0"/>
              </a:rPr>
              <a:t>Use case </a:t>
            </a:r>
            <a:r>
              <a:rPr lang="en-US" sz="1800" b="1" dirty="0" err="1" smtClean="0">
                <a:effectLst/>
                <a:latin typeface="Josefin Sans Light" pitchFamily="2" charset="0"/>
                <a:ea typeface="Calibri" panose="020F0502020204030204" pitchFamily="34" charset="0"/>
              </a:rPr>
              <a:t>xem</a:t>
            </a:r>
            <a:r>
              <a:rPr lang="en-US" sz="1800" b="1" dirty="0" smtClean="0">
                <a:effectLst/>
                <a:latin typeface="Josefin Sans Light" pitchFamily="2" charset="0"/>
                <a:ea typeface="Calibri" panose="020F0502020204030204" pitchFamily="34" charset="0"/>
              </a:rPr>
              <a:t> </a:t>
            </a:r>
            <a:r>
              <a:rPr lang="vi-VN" sz="1800" b="1" dirty="0" smtClean="0">
                <a:effectLst/>
                <a:latin typeface="Josefin Sans Light" pitchFamily="2" charset="0"/>
                <a:ea typeface="Calibri" panose="020F0502020204030204" pitchFamily="34" charset="0"/>
              </a:rPr>
              <a:t>thống kê</a:t>
            </a:r>
            <a:endParaRPr lang="en-US" sz="1500" b="1" dirty="0">
              <a:solidFill>
                <a:srgbClr val="1F3763"/>
              </a:solidFill>
              <a:effectLst/>
              <a:latin typeface="Josefin Sans Light" pitchFamily="2"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E2C82D7-B21B-5548-28E4-E94800F003C4}"/>
              </a:ext>
            </a:extLst>
          </p:cNvPr>
          <p:cNvSpPr>
            <a:spLocks noGrp="1"/>
          </p:cNvSpPr>
          <p:nvPr>
            <p:ph type="sldNum" idx="10"/>
          </p:nvPr>
        </p:nvSpPr>
        <p:spPr/>
        <p:txBody>
          <a:bodyPr/>
          <a:lstStyle/>
          <a:p>
            <a:fld id="{00000000-1234-1234-1234-123412341234}" type="slidenum">
              <a:rPr lang="en" smtClean="0"/>
              <a:pPr/>
              <a:t>17</a:t>
            </a:fld>
            <a:endParaRPr lang="en"/>
          </a:p>
        </p:txBody>
      </p:sp>
      <p:pic>
        <p:nvPicPr>
          <p:cNvPr id="10" name="Picture 9" descr="A diagram of a diagram&#10;&#10;Description automatically generated"/>
          <p:cNvPicPr/>
          <p:nvPr/>
        </p:nvPicPr>
        <p:blipFill>
          <a:blip r:embed="rId2"/>
          <a:stretch>
            <a:fillRect/>
          </a:stretch>
        </p:blipFill>
        <p:spPr>
          <a:xfrm>
            <a:off x="3076687" y="2718668"/>
            <a:ext cx="6692464" cy="3411545"/>
          </a:xfrm>
          <a:prstGeom prst="rect">
            <a:avLst/>
          </a:prstGeom>
        </p:spPr>
      </p:pic>
    </p:spTree>
    <p:extLst>
      <p:ext uri="{BB962C8B-B14F-4D97-AF65-F5344CB8AC3E}">
        <p14:creationId xmlns:p14="http://schemas.microsoft.com/office/powerpoint/2010/main" val="7879308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1819606" y="2497366"/>
            <a:ext cx="8552788" cy="2066100"/>
          </a:xfrm>
          <a:prstGeom prst="rect">
            <a:avLst/>
          </a:prstGeom>
        </p:spPr>
        <p:txBody>
          <a:bodyPr spcFirstLastPara="1" wrap="square" lIns="121900" tIns="121900" rIns="121900" bIns="121900" anchor="ctr" anchorCtr="0">
            <a:noAutofit/>
          </a:bodyPr>
          <a:lstStyle/>
          <a:p>
            <a:r>
              <a:rPr lang="en-US" b="1" dirty="0">
                <a:solidFill>
                  <a:schemeClr val="accent5"/>
                </a:solidFill>
                <a:latin typeface="Ubuntu" panose="020B0604020202020204" charset="0"/>
              </a:rPr>
              <a:t>	GIAO DIỆN </a:t>
            </a:r>
            <a:br>
              <a:rPr lang="en-US" b="1" dirty="0">
                <a:solidFill>
                  <a:schemeClr val="accent5"/>
                </a:solidFill>
                <a:latin typeface="Ubuntu" panose="020B0604020202020204" charset="0"/>
              </a:rPr>
            </a:br>
            <a:r>
              <a:rPr lang="en-US" b="1" dirty="0">
                <a:solidFill>
                  <a:schemeClr val="accent5"/>
                </a:solidFill>
                <a:latin typeface="Ubuntu" panose="020B0604020202020204" charset="0"/>
              </a:rPr>
              <a:t>				BÁN HÀNG</a:t>
            </a:r>
          </a:p>
        </p:txBody>
      </p:sp>
      <p:sp>
        <p:nvSpPr>
          <p:cNvPr id="407" name="Google Shape;407;p23"/>
          <p:cNvSpPr/>
          <p:nvPr/>
        </p:nvSpPr>
        <p:spPr>
          <a:xfrm>
            <a:off x="9754850" y="1312126"/>
            <a:ext cx="703109" cy="1185240"/>
          </a:xfrm>
          <a:prstGeom prst="rect">
            <a:avLst/>
          </a:prstGeom>
        </p:spPr>
        <p:txBody>
          <a:bodyPr>
            <a:prstTxWarp prst="textPlain">
              <a:avLst/>
            </a:prstTxWarp>
          </a:bodyPr>
          <a:lstStyle/>
          <a:p>
            <a:pPr lvl="0" algn="ctr"/>
            <a:r>
              <a:rPr lang="vi-VN" b="1" dirty="0" smtClean="0">
                <a:ln w="19050" cap="flat" cmpd="sng">
                  <a:solidFill>
                    <a:schemeClr val="accent5"/>
                  </a:solidFill>
                  <a:prstDash val="solid"/>
                  <a:round/>
                  <a:headEnd type="none" w="sm" len="sm"/>
                  <a:tailEnd type="none" w="sm" len="sm"/>
                </a:ln>
                <a:solidFill>
                  <a:schemeClr val="accent6"/>
                </a:solidFill>
                <a:latin typeface="Josefin Sans SemiBold" pitchFamily="2" charset="0"/>
              </a:rPr>
              <a:t>4</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F3769ED5-BC9D-95AC-AE8B-F276AA9D467D}"/>
              </a:ext>
            </a:extLst>
          </p:cNvPr>
          <p:cNvSpPr>
            <a:spLocks noGrp="1"/>
          </p:cNvSpPr>
          <p:nvPr>
            <p:ph type="sldNum" idx="10"/>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18656155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406954"/>
            <a:ext cx="8822198" cy="763588"/>
          </a:xfrm>
        </p:spPr>
        <p:txBody>
          <a:bodyPr/>
          <a:lstStyle/>
          <a:p>
            <a:pPr algn="ctr"/>
            <a:r>
              <a:rPr lang="en-US" sz="2800" b="1" dirty="0">
                <a:latin typeface="Ubuntu" panose="020B0504030602030204" pitchFamily="34" charset="0"/>
              </a:rPr>
              <a:t>GIAO DIỆN TRANG HOME PAGE</a:t>
            </a:r>
            <a:endParaRPr lang="vi-VN" sz="2800" dirty="0"/>
          </a:p>
        </p:txBody>
      </p:sp>
      <p:sp>
        <p:nvSpPr>
          <p:cNvPr id="4" name="Slide Number Placeholder 3">
            <a:extLst>
              <a:ext uri="{FF2B5EF4-FFF2-40B4-BE49-F238E27FC236}">
                <a16:creationId xmlns:a16="http://schemas.microsoft.com/office/drawing/2014/main" id="{FD063838-77E9-B09C-C276-4FF8E37B871B}"/>
              </a:ext>
            </a:extLst>
          </p:cNvPr>
          <p:cNvSpPr>
            <a:spLocks noGrp="1"/>
          </p:cNvSpPr>
          <p:nvPr>
            <p:ph type="sldNum" idx="10"/>
          </p:nvPr>
        </p:nvSpPr>
        <p:spPr/>
        <p:txBody>
          <a:bodyPr/>
          <a:lstStyle/>
          <a:p>
            <a:fld id="{00000000-1234-1234-1234-123412341234}" type="slidenum">
              <a:rPr lang="en" smtClean="0"/>
              <a:pPr/>
              <a:t>19</a:t>
            </a:fld>
            <a:endParaRPr lang="en"/>
          </a:p>
        </p:txBody>
      </p:sp>
      <p:pic>
        <p:nvPicPr>
          <p:cNvPr id="5" name="Picture 4" descr="A advertisement for a tennis racket&#10;&#10;Description automatically generated"/>
          <p:cNvPicPr/>
          <p:nvPr/>
        </p:nvPicPr>
        <p:blipFill>
          <a:blip r:embed="rId2"/>
          <a:stretch>
            <a:fillRect/>
          </a:stretch>
        </p:blipFill>
        <p:spPr>
          <a:xfrm>
            <a:off x="1209040" y="1170542"/>
            <a:ext cx="9601200" cy="4722258"/>
          </a:xfrm>
          <a:prstGeom prst="rect">
            <a:avLst/>
          </a:prstGeom>
        </p:spPr>
      </p:pic>
    </p:spTree>
    <p:extLst>
      <p:ext uri="{BB962C8B-B14F-4D97-AF65-F5344CB8AC3E}">
        <p14:creationId xmlns:p14="http://schemas.microsoft.com/office/powerpoint/2010/main" val="22257237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9"/>
          <p:cNvSpPr txBox="1">
            <a:spLocks noGrp="1"/>
          </p:cNvSpPr>
          <p:nvPr>
            <p:ph type="subTitle" idx="1"/>
          </p:nvPr>
        </p:nvSpPr>
        <p:spPr>
          <a:xfrm>
            <a:off x="1232250" y="4846751"/>
            <a:ext cx="9727500" cy="863584"/>
          </a:xfrm>
          <a:prstGeom prst="rect">
            <a:avLst/>
          </a:prstGeom>
          <a:ln>
            <a:solidFill>
              <a:schemeClr val="tx1"/>
            </a:solid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ctr" anchorCtr="0">
            <a:noAutofit/>
          </a:bodyPr>
          <a:lstStyle/>
          <a:p>
            <a:pPr marL="0" lvl="0" indent="0" algn="ctr" rtl="0">
              <a:spcBef>
                <a:spcPts val="0"/>
              </a:spcBef>
              <a:spcAft>
                <a:spcPts val="0"/>
              </a:spcAft>
              <a:buNone/>
            </a:pPr>
            <a:r>
              <a:rPr lang="vi-VN" sz="4000" b="1" dirty="0">
                <a:latin typeface="Josefin Sans SemiBold" pitchFamily="2" charset="0"/>
              </a:rPr>
              <a:t>Nhóm </a:t>
            </a:r>
            <a:r>
              <a:rPr lang="vi-VN" sz="4000" b="1" dirty="0" smtClean="0">
                <a:latin typeface="Josefin Sans SemiBold" pitchFamily="2" charset="0"/>
              </a:rPr>
              <a:t>13</a:t>
            </a:r>
            <a:endParaRPr sz="4000" b="1" dirty="0">
              <a:latin typeface="Josefin Sans SemiBold" pitchFamily="2" charset="0"/>
            </a:endParaRPr>
          </a:p>
        </p:txBody>
      </p:sp>
      <p:sp>
        <p:nvSpPr>
          <p:cNvPr id="358" name="Google Shape;358;p19"/>
          <p:cNvSpPr txBox="1">
            <a:spLocks noGrp="1"/>
          </p:cNvSpPr>
          <p:nvPr>
            <p:ph type="title"/>
          </p:nvPr>
        </p:nvSpPr>
        <p:spPr>
          <a:xfrm>
            <a:off x="1411500" y="1646250"/>
            <a:ext cx="9369000" cy="2526900"/>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ctr" anchorCtr="0">
            <a:noAutofit/>
          </a:bodyPr>
          <a:lstStyle/>
          <a:p>
            <a:pPr marL="0" lvl="0" indent="0" algn="ctr" rtl="0">
              <a:spcBef>
                <a:spcPts val="0"/>
              </a:spcBef>
              <a:spcAft>
                <a:spcPts val="0"/>
              </a:spcAft>
              <a:buNone/>
            </a:pPr>
            <a:r>
              <a:rPr lang="en-US" sz="6000" b="1" dirty="0">
                <a:latin typeface="Josefin Sans" pitchFamily="2" charset="0"/>
              </a:rPr>
              <a:t>WEBSITE</a:t>
            </a:r>
            <a:r>
              <a:rPr lang="en-US" sz="6000" dirty="0">
                <a:latin typeface="Josefin Sans" pitchFamily="2" charset="0"/>
              </a:rPr>
              <a:t/>
            </a:r>
            <a:br>
              <a:rPr lang="en-US" sz="6000" dirty="0">
                <a:latin typeface="Josefin Sans" pitchFamily="2" charset="0"/>
              </a:rPr>
            </a:br>
            <a:r>
              <a:rPr lang="vi-VN" sz="4400" dirty="0">
                <a:latin typeface="Josefin Sans" pitchFamily="2" charset="0"/>
              </a:rPr>
              <a:t>Quản</a:t>
            </a:r>
            <a:r>
              <a:rPr lang="en-US" sz="4400" dirty="0">
                <a:latin typeface="Josefin Sans" pitchFamily="2" charset="0"/>
              </a:rPr>
              <a:t> </a:t>
            </a:r>
            <a:r>
              <a:rPr lang="vi-VN" sz="4400" dirty="0">
                <a:latin typeface="Josefin Sans" pitchFamily="2" charset="0"/>
              </a:rPr>
              <a:t>lý cửa hàng dụng cụ cầu lông</a:t>
            </a:r>
            <a:endParaRPr sz="6000" dirty="0">
              <a:latin typeface="Josefin Sans" pitchFamily="2" charset="0"/>
            </a:endParaRPr>
          </a:p>
        </p:txBody>
      </p:sp>
      <p:sp>
        <p:nvSpPr>
          <p:cNvPr id="2" name="Slide Number Placeholder 1">
            <a:extLst>
              <a:ext uri="{FF2B5EF4-FFF2-40B4-BE49-F238E27FC236}">
                <a16:creationId xmlns:a16="http://schemas.microsoft.com/office/drawing/2014/main" id="{4BBFE767-1F29-990E-C574-A27882C73E01}"/>
              </a:ext>
            </a:extLst>
          </p:cNvPr>
          <p:cNvSpPr>
            <a:spLocks noGrp="1"/>
          </p:cNvSpPr>
          <p:nvPr>
            <p:ph type="sldNum" idx="10"/>
          </p:nvPr>
        </p:nvSpPr>
        <p:spPr/>
        <p:txBody>
          <a:bodyPr/>
          <a:lstStyle/>
          <a:p>
            <a:fld id="{00000000-1234-1234-1234-123412341234}" type="slidenum">
              <a:rPr lang="en" smtClean="0"/>
              <a:pPr/>
              <a:t>2</a:t>
            </a:fld>
            <a:endParaRPr lang="en"/>
          </a:p>
        </p:txBody>
      </p:sp>
    </p:spTree>
    <p:extLst>
      <p:ext uri="{BB962C8B-B14F-4D97-AF65-F5344CB8AC3E}">
        <p14:creationId xmlns:p14="http://schemas.microsoft.com/office/powerpoint/2010/main" val="3758109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500"/>
                                        <p:tgtEl>
                                          <p:spTgt spid="3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7">
                                            <p:bg/>
                                          </p:spTgt>
                                        </p:tgtEl>
                                        <p:attrNameLst>
                                          <p:attrName>style.visibility</p:attrName>
                                        </p:attrNameLst>
                                      </p:cBhvr>
                                      <p:to>
                                        <p:strVal val="visible"/>
                                      </p:to>
                                    </p:set>
                                    <p:animEffect transition="in" filter="fade">
                                      <p:cBhvr>
                                        <p:cTn id="10" dur="500"/>
                                        <p:tgtEl>
                                          <p:spTgt spid="357">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7">
                                            <p:txEl>
                                              <p:pRg st="0" end="0"/>
                                            </p:txEl>
                                          </p:spTgt>
                                        </p:tgtEl>
                                        <p:attrNameLst>
                                          <p:attrName>style.visibility</p:attrName>
                                        </p:attrNameLst>
                                      </p:cBhvr>
                                      <p:to>
                                        <p:strVal val="visible"/>
                                      </p:to>
                                    </p:set>
                                    <p:animEffect transition="in" filter="fade">
                                      <p:cBhvr>
                                        <p:cTn id="13" dur="500"/>
                                        <p:tgtEl>
                                          <p:spTgt spid="3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build="p" animBg="1"/>
      <p:bldP spid="3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3200" b="1" dirty="0">
                <a:latin typeface="Ubuntu" panose="020B0504030602030204" pitchFamily="34" charset="0"/>
              </a:rPr>
              <a:t>GIAO DIỆN TRANG HOME PAGE</a:t>
            </a:r>
            <a:endParaRPr lang="vi-VN" sz="3200" dirty="0"/>
          </a:p>
        </p:txBody>
      </p:sp>
      <p:sp>
        <p:nvSpPr>
          <p:cNvPr id="4" name="Slide Number Placeholder 3">
            <a:extLst>
              <a:ext uri="{FF2B5EF4-FFF2-40B4-BE49-F238E27FC236}">
                <a16:creationId xmlns:a16="http://schemas.microsoft.com/office/drawing/2014/main" id="{545002EF-356D-751C-70C5-22CB67D6A7DC}"/>
              </a:ext>
            </a:extLst>
          </p:cNvPr>
          <p:cNvSpPr>
            <a:spLocks noGrp="1"/>
          </p:cNvSpPr>
          <p:nvPr>
            <p:ph type="sldNum" idx="10"/>
          </p:nvPr>
        </p:nvSpPr>
        <p:spPr/>
        <p:txBody>
          <a:bodyPr/>
          <a:lstStyle/>
          <a:p>
            <a:fld id="{00000000-1234-1234-1234-123412341234}" type="slidenum">
              <a:rPr lang="en" smtClean="0"/>
              <a:pPr/>
              <a:t>20</a:t>
            </a:fld>
            <a:endParaRPr lang="en"/>
          </a:p>
        </p:txBody>
      </p:sp>
      <p:pic>
        <p:nvPicPr>
          <p:cNvPr id="6" name="Picture 5"/>
          <p:cNvPicPr>
            <a:picLocks noChangeAspect="1"/>
          </p:cNvPicPr>
          <p:nvPr/>
        </p:nvPicPr>
        <p:blipFill>
          <a:blip r:embed="rId2"/>
          <a:stretch>
            <a:fillRect/>
          </a:stretch>
        </p:blipFill>
        <p:spPr>
          <a:xfrm>
            <a:off x="1226042" y="1198730"/>
            <a:ext cx="9614678" cy="4702048"/>
          </a:xfrm>
          <a:prstGeom prst="rect">
            <a:avLst/>
          </a:prstGeom>
        </p:spPr>
      </p:pic>
    </p:spTree>
    <p:extLst>
      <p:ext uri="{BB962C8B-B14F-4D97-AF65-F5344CB8AC3E}">
        <p14:creationId xmlns:p14="http://schemas.microsoft.com/office/powerpoint/2010/main" val="122109479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3200" b="1" dirty="0">
                <a:latin typeface="Ubuntu" panose="020B0504030602030204" pitchFamily="34" charset="0"/>
              </a:rPr>
              <a:t>GIAO DIỆN TRANG HOME PAGE</a:t>
            </a:r>
            <a:endParaRPr lang="vi-VN" sz="3200" dirty="0"/>
          </a:p>
        </p:txBody>
      </p:sp>
      <p:sp>
        <p:nvSpPr>
          <p:cNvPr id="5" name="Slide Number Placeholder 4">
            <a:extLst>
              <a:ext uri="{FF2B5EF4-FFF2-40B4-BE49-F238E27FC236}">
                <a16:creationId xmlns:a16="http://schemas.microsoft.com/office/drawing/2014/main" id="{3E7C207C-1F81-7F40-86D0-E24D426FB323}"/>
              </a:ext>
            </a:extLst>
          </p:cNvPr>
          <p:cNvSpPr>
            <a:spLocks noGrp="1"/>
          </p:cNvSpPr>
          <p:nvPr>
            <p:ph type="sldNum" idx="10"/>
          </p:nvPr>
        </p:nvSpPr>
        <p:spPr/>
        <p:txBody>
          <a:bodyPr/>
          <a:lstStyle/>
          <a:p>
            <a:fld id="{00000000-1234-1234-1234-123412341234}" type="slidenum">
              <a:rPr lang="en" smtClean="0"/>
              <a:pPr/>
              <a:t>21</a:t>
            </a:fld>
            <a:endParaRPr lang="en"/>
          </a:p>
        </p:txBody>
      </p:sp>
      <p:pic>
        <p:nvPicPr>
          <p:cNvPr id="6" name="Picture 5" descr="A collage of a photo of a shoe&#10;&#10;Description automatically generated"/>
          <p:cNvPicPr/>
          <p:nvPr/>
        </p:nvPicPr>
        <p:blipFill>
          <a:blip r:embed="rId2"/>
          <a:stretch>
            <a:fillRect/>
          </a:stretch>
        </p:blipFill>
        <p:spPr>
          <a:xfrm>
            <a:off x="1117600" y="1219200"/>
            <a:ext cx="9712960" cy="4673600"/>
          </a:xfrm>
          <a:prstGeom prst="rect">
            <a:avLst/>
          </a:prstGeom>
        </p:spPr>
      </p:pic>
    </p:spTree>
    <p:extLst>
      <p:ext uri="{BB962C8B-B14F-4D97-AF65-F5344CB8AC3E}">
        <p14:creationId xmlns:p14="http://schemas.microsoft.com/office/powerpoint/2010/main" val="21249688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3200" b="1" dirty="0">
                <a:latin typeface="Ubuntu" panose="020B0504030602030204" pitchFamily="34" charset="0"/>
              </a:rPr>
              <a:t>GIAO DIỆN TRANG HOME PAGE</a:t>
            </a:r>
            <a:endParaRPr lang="vi-VN" sz="3200" dirty="0"/>
          </a:p>
        </p:txBody>
      </p:sp>
      <p:sp>
        <p:nvSpPr>
          <p:cNvPr id="5" name="Slide Number Placeholder 4">
            <a:extLst>
              <a:ext uri="{FF2B5EF4-FFF2-40B4-BE49-F238E27FC236}">
                <a16:creationId xmlns:a16="http://schemas.microsoft.com/office/drawing/2014/main" id="{6134A76F-7D68-6CCC-577C-8FC45E151E91}"/>
              </a:ext>
            </a:extLst>
          </p:cNvPr>
          <p:cNvSpPr>
            <a:spLocks noGrp="1"/>
          </p:cNvSpPr>
          <p:nvPr>
            <p:ph type="sldNum" idx="10"/>
          </p:nvPr>
        </p:nvSpPr>
        <p:spPr/>
        <p:txBody>
          <a:bodyPr/>
          <a:lstStyle/>
          <a:p>
            <a:fld id="{00000000-1234-1234-1234-123412341234}" type="slidenum">
              <a:rPr lang="en" smtClean="0"/>
              <a:pPr/>
              <a:t>22</a:t>
            </a:fld>
            <a:endParaRPr lang="en"/>
          </a:p>
        </p:txBody>
      </p:sp>
      <p:pic>
        <p:nvPicPr>
          <p:cNvPr id="6" name="Picture 5" descr="A screenshot of a computer&#10;&#10;Description automatically generated"/>
          <p:cNvPicPr/>
          <p:nvPr/>
        </p:nvPicPr>
        <p:blipFill>
          <a:blip r:embed="rId2"/>
          <a:stretch>
            <a:fillRect/>
          </a:stretch>
        </p:blipFill>
        <p:spPr>
          <a:xfrm>
            <a:off x="1613807" y="2267267"/>
            <a:ext cx="8852678" cy="2487613"/>
          </a:xfrm>
          <a:prstGeom prst="rect">
            <a:avLst/>
          </a:prstGeom>
        </p:spPr>
      </p:pic>
    </p:spTree>
    <p:extLst>
      <p:ext uri="{BB962C8B-B14F-4D97-AF65-F5344CB8AC3E}">
        <p14:creationId xmlns:p14="http://schemas.microsoft.com/office/powerpoint/2010/main" val="23754265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2800" b="1" dirty="0">
                <a:latin typeface="Ubuntu" panose="020B0504030602030204" pitchFamily="34" charset="0"/>
              </a:rPr>
              <a:t>GIAO DIỆN TRANG SHOP</a:t>
            </a:r>
            <a:endParaRPr lang="vi-VN" sz="2800" dirty="0"/>
          </a:p>
        </p:txBody>
      </p:sp>
      <p:sp>
        <p:nvSpPr>
          <p:cNvPr id="5" name="Slide Number Placeholder 4">
            <a:extLst>
              <a:ext uri="{FF2B5EF4-FFF2-40B4-BE49-F238E27FC236}">
                <a16:creationId xmlns:a16="http://schemas.microsoft.com/office/drawing/2014/main" id="{0D8C2F13-0522-F52B-F3A0-820598C1D363}"/>
              </a:ext>
            </a:extLst>
          </p:cNvPr>
          <p:cNvSpPr>
            <a:spLocks noGrp="1"/>
          </p:cNvSpPr>
          <p:nvPr>
            <p:ph type="sldNum" idx="10"/>
          </p:nvPr>
        </p:nvSpPr>
        <p:spPr/>
        <p:txBody>
          <a:bodyPr/>
          <a:lstStyle/>
          <a:p>
            <a:fld id="{00000000-1234-1234-1234-123412341234}" type="slidenum">
              <a:rPr lang="en" smtClean="0"/>
              <a:pPr/>
              <a:t>23</a:t>
            </a:fld>
            <a:endParaRPr lang="en"/>
          </a:p>
        </p:txBody>
      </p:sp>
      <p:pic>
        <p:nvPicPr>
          <p:cNvPr id="7" name="Picture 6"/>
          <p:cNvPicPr/>
          <p:nvPr/>
        </p:nvPicPr>
        <p:blipFill>
          <a:blip r:embed="rId2"/>
          <a:stretch>
            <a:fillRect/>
          </a:stretch>
        </p:blipFill>
        <p:spPr>
          <a:xfrm>
            <a:off x="1092199" y="1320800"/>
            <a:ext cx="10086174" cy="4460240"/>
          </a:xfrm>
          <a:prstGeom prst="rect">
            <a:avLst/>
          </a:prstGeom>
        </p:spPr>
      </p:pic>
    </p:spTree>
    <p:extLst>
      <p:ext uri="{BB962C8B-B14F-4D97-AF65-F5344CB8AC3E}">
        <p14:creationId xmlns:p14="http://schemas.microsoft.com/office/powerpoint/2010/main" val="60707330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2800" b="1" dirty="0">
                <a:latin typeface="Ubuntu" panose="020B0504030602030204" pitchFamily="34" charset="0"/>
              </a:rPr>
              <a:t>GIAO DIỆN TRANG SHOP</a:t>
            </a:r>
            <a:endParaRPr lang="vi-VN" sz="2800" dirty="0"/>
          </a:p>
        </p:txBody>
      </p:sp>
      <p:sp>
        <p:nvSpPr>
          <p:cNvPr id="4" name="Slide Number Placeholder 3">
            <a:extLst>
              <a:ext uri="{FF2B5EF4-FFF2-40B4-BE49-F238E27FC236}">
                <a16:creationId xmlns:a16="http://schemas.microsoft.com/office/drawing/2014/main" id="{151E4098-F9CE-7EF1-98CA-4DAB8CEE69C6}"/>
              </a:ext>
            </a:extLst>
          </p:cNvPr>
          <p:cNvSpPr>
            <a:spLocks noGrp="1"/>
          </p:cNvSpPr>
          <p:nvPr>
            <p:ph type="sldNum" idx="10"/>
          </p:nvPr>
        </p:nvSpPr>
        <p:spPr/>
        <p:txBody>
          <a:bodyPr/>
          <a:lstStyle/>
          <a:p>
            <a:fld id="{00000000-1234-1234-1234-123412341234}" type="slidenum">
              <a:rPr lang="en" smtClean="0"/>
              <a:pPr/>
              <a:t>24</a:t>
            </a:fld>
            <a:endParaRPr lang="en"/>
          </a:p>
        </p:txBody>
      </p:sp>
      <p:pic>
        <p:nvPicPr>
          <p:cNvPr id="5" name="Picture 4"/>
          <p:cNvPicPr/>
          <p:nvPr/>
        </p:nvPicPr>
        <p:blipFill>
          <a:blip r:embed="rId2"/>
          <a:stretch>
            <a:fillRect/>
          </a:stretch>
        </p:blipFill>
        <p:spPr>
          <a:xfrm>
            <a:off x="1132840" y="1300162"/>
            <a:ext cx="9768840" cy="4562158"/>
          </a:xfrm>
          <a:prstGeom prst="rect">
            <a:avLst/>
          </a:prstGeom>
        </p:spPr>
      </p:pic>
    </p:spTree>
    <p:extLst>
      <p:ext uri="{BB962C8B-B14F-4D97-AF65-F5344CB8AC3E}">
        <p14:creationId xmlns:p14="http://schemas.microsoft.com/office/powerpoint/2010/main" val="184715664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2800" b="1" dirty="0">
                <a:latin typeface="Ubuntu" panose="020B0504030602030204" pitchFamily="34" charset="0"/>
              </a:rPr>
              <a:t>GIAO DIỆN TRANG SHOP</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5B05724-D7A0-7432-5D60-A9969CD5EF15}"/>
              </a:ext>
            </a:extLst>
          </p:cNvPr>
          <p:cNvSpPr>
            <a:spLocks noGrp="1"/>
          </p:cNvSpPr>
          <p:nvPr>
            <p:ph type="sldNum" idx="10"/>
          </p:nvPr>
        </p:nvSpPr>
        <p:spPr/>
        <p:txBody>
          <a:bodyPr/>
          <a:lstStyle/>
          <a:p>
            <a:fld id="{00000000-1234-1234-1234-123412341234}" type="slidenum">
              <a:rPr lang="en" smtClean="0"/>
              <a:pPr/>
              <a:t>25</a:t>
            </a:fld>
            <a:endParaRPr lang="en"/>
          </a:p>
        </p:txBody>
      </p:sp>
      <p:pic>
        <p:nvPicPr>
          <p:cNvPr id="5" name="Picture 4"/>
          <p:cNvPicPr>
            <a:picLocks noChangeAspect="1"/>
          </p:cNvPicPr>
          <p:nvPr/>
        </p:nvPicPr>
        <p:blipFill>
          <a:blip r:embed="rId2"/>
          <a:stretch>
            <a:fillRect/>
          </a:stretch>
        </p:blipFill>
        <p:spPr>
          <a:xfrm>
            <a:off x="1182374" y="1109582"/>
            <a:ext cx="9844723" cy="4839805"/>
          </a:xfrm>
          <a:prstGeom prst="rect">
            <a:avLst/>
          </a:prstGeom>
        </p:spPr>
      </p:pic>
    </p:spTree>
    <p:extLst>
      <p:ext uri="{BB962C8B-B14F-4D97-AF65-F5344CB8AC3E}">
        <p14:creationId xmlns:p14="http://schemas.microsoft.com/office/powerpoint/2010/main" val="21994392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2800" b="1" dirty="0">
                <a:latin typeface="Ubuntu" panose="020B0504030602030204" pitchFamily="34" charset="0"/>
              </a:rPr>
              <a:t>GIAO DIỆN TRANG SHOP</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3281A16-0BC7-E9B2-98E5-0E4F91D87F18}"/>
              </a:ext>
            </a:extLst>
          </p:cNvPr>
          <p:cNvSpPr>
            <a:spLocks noGrp="1"/>
          </p:cNvSpPr>
          <p:nvPr>
            <p:ph type="sldNum" idx="10"/>
          </p:nvPr>
        </p:nvSpPr>
        <p:spPr/>
        <p:txBody>
          <a:bodyPr/>
          <a:lstStyle/>
          <a:p>
            <a:fld id="{00000000-1234-1234-1234-123412341234}" type="slidenum">
              <a:rPr lang="en" smtClean="0"/>
              <a:pPr/>
              <a:t>26</a:t>
            </a:fld>
            <a:endParaRPr lang="en"/>
          </a:p>
        </p:txBody>
      </p:sp>
      <p:pic>
        <p:nvPicPr>
          <p:cNvPr id="3" name="Picture 2"/>
          <p:cNvPicPr>
            <a:picLocks noChangeAspect="1"/>
          </p:cNvPicPr>
          <p:nvPr/>
        </p:nvPicPr>
        <p:blipFill>
          <a:blip r:embed="rId2"/>
          <a:stretch>
            <a:fillRect/>
          </a:stretch>
        </p:blipFill>
        <p:spPr>
          <a:xfrm>
            <a:off x="1238490" y="1109582"/>
            <a:ext cx="9723751" cy="4724563"/>
          </a:xfrm>
          <a:prstGeom prst="rect">
            <a:avLst/>
          </a:prstGeom>
        </p:spPr>
      </p:pic>
    </p:spTree>
    <p:extLst>
      <p:ext uri="{BB962C8B-B14F-4D97-AF65-F5344CB8AC3E}">
        <p14:creationId xmlns:p14="http://schemas.microsoft.com/office/powerpoint/2010/main" val="20476691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8922" y="345994"/>
            <a:ext cx="9057563" cy="763588"/>
          </a:xfrm>
        </p:spPr>
        <p:txBody>
          <a:bodyPr/>
          <a:lstStyle/>
          <a:p>
            <a:pPr algn="ctr"/>
            <a:r>
              <a:rPr lang="en-US" sz="2800" b="1" dirty="0">
                <a:latin typeface="Ubuntu" panose="020B0504030602030204" pitchFamily="34" charset="0"/>
              </a:rPr>
              <a:t>GIAO DIỆN TRANG ĐĂNG NHẬP</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233A5FA4-0FC1-BD9D-9D53-03A7EFC621F6}"/>
              </a:ext>
            </a:extLst>
          </p:cNvPr>
          <p:cNvSpPr>
            <a:spLocks noGrp="1"/>
          </p:cNvSpPr>
          <p:nvPr>
            <p:ph type="sldNum" idx="10"/>
          </p:nvPr>
        </p:nvSpPr>
        <p:spPr/>
        <p:txBody>
          <a:bodyPr/>
          <a:lstStyle/>
          <a:p>
            <a:fld id="{00000000-1234-1234-1234-123412341234}" type="slidenum">
              <a:rPr lang="en" smtClean="0"/>
              <a:pPr/>
              <a:t>27</a:t>
            </a:fld>
            <a:endParaRPr lang="en"/>
          </a:p>
        </p:txBody>
      </p:sp>
      <p:pic>
        <p:nvPicPr>
          <p:cNvPr id="1025" name="Picture 1" descr="A screenshot of a computer&#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03" y="1781897"/>
            <a:ext cx="9862049" cy="39031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2314936" y="29169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rPr>
              <a:t>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2314936" y="62237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1" name="Picture 10"/>
          <p:cNvPicPr/>
          <p:nvPr/>
        </p:nvPicPr>
        <p:blipFill>
          <a:blip r:embed="rId3"/>
          <a:stretch>
            <a:fillRect/>
          </a:stretch>
        </p:blipFill>
        <p:spPr>
          <a:xfrm>
            <a:off x="1189003" y="1090159"/>
            <a:ext cx="9862050" cy="677545"/>
          </a:xfrm>
          <a:prstGeom prst="rect">
            <a:avLst/>
          </a:prstGeom>
        </p:spPr>
      </p:pic>
    </p:spTree>
    <p:extLst>
      <p:ext uri="{BB962C8B-B14F-4D97-AF65-F5344CB8AC3E}">
        <p14:creationId xmlns:p14="http://schemas.microsoft.com/office/powerpoint/2010/main" val="33222868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ĐĂNG KÝ TÀI KHOẢN</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CFB1AED-40FF-1DC2-92A0-4442B7CCF918}"/>
              </a:ext>
            </a:extLst>
          </p:cNvPr>
          <p:cNvSpPr>
            <a:spLocks noGrp="1"/>
          </p:cNvSpPr>
          <p:nvPr>
            <p:ph type="sldNum" idx="10"/>
          </p:nvPr>
        </p:nvSpPr>
        <p:spPr/>
        <p:txBody>
          <a:bodyPr/>
          <a:lstStyle/>
          <a:p>
            <a:fld id="{00000000-1234-1234-1234-123412341234}" type="slidenum">
              <a:rPr lang="en" smtClean="0"/>
              <a:pPr/>
              <a:t>28</a:t>
            </a:fld>
            <a:endParaRPr lang="en"/>
          </a:p>
        </p:txBody>
      </p:sp>
      <p:pic>
        <p:nvPicPr>
          <p:cNvPr id="6" name="Picture 5" descr="A screenshot of a computer&#10;&#10;Description automatically generated"/>
          <p:cNvPicPr/>
          <p:nvPr/>
        </p:nvPicPr>
        <p:blipFill>
          <a:blip r:embed="rId2"/>
          <a:stretch>
            <a:fillRect/>
          </a:stretch>
        </p:blipFill>
        <p:spPr>
          <a:xfrm>
            <a:off x="1209040" y="1249680"/>
            <a:ext cx="9814560" cy="4582160"/>
          </a:xfrm>
          <a:prstGeom prst="rect">
            <a:avLst/>
          </a:prstGeom>
        </p:spPr>
      </p:pic>
    </p:spTree>
    <p:extLst>
      <p:ext uri="{BB962C8B-B14F-4D97-AF65-F5344CB8AC3E}">
        <p14:creationId xmlns:p14="http://schemas.microsoft.com/office/powerpoint/2010/main" val="40982901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a:t>
            </a:r>
            <a:r>
              <a:rPr lang="vi-VN" sz="2400" b="1" dirty="0" smtClean="0">
                <a:latin typeface="Ubuntu" panose="020B0504030602030204" pitchFamily="34" charset="0"/>
              </a:rPr>
              <a:t>CẬP NHẬT THÔNG TIN CÁ NHÂN</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CFB1AED-40FF-1DC2-92A0-4442B7CCF918}"/>
              </a:ext>
            </a:extLst>
          </p:cNvPr>
          <p:cNvSpPr>
            <a:spLocks noGrp="1"/>
          </p:cNvSpPr>
          <p:nvPr>
            <p:ph type="sldNum" idx="10"/>
          </p:nvPr>
        </p:nvSpPr>
        <p:spPr/>
        <p:txBody>
          <a:bodyPr/>
          <a:lstStyle/>
          <a:p>
            <a:fld id="{00000000-1234-1234-1234-123412341234}" type="slidenum">
              <a:rPr lang="en" smtClean="0"/>
              <a:pPr/>
              <a:t>29</a:t>
            </a:fld>
            <a:endParaRPr lang="en"/>
          </a:p>
        </p:txBody>
      </p:sp>
      <p:pic>
        <p:nvPicPr>
          <p:cNvPr id="8" name="Picture 7"/>
          <p:cNvPicPr/>
          <p:nvPr/>
        </p:nvPicPr>
        <p:blipFill>
          <a:blip r:embed="rId2"/>
          <a:stretch>
            <a:fillRect/>
          </a:stretch>
        </p:blipFill>
        <p:spPr>
          <a:xfrm>
            <a:off x="1408922" y="1351279"/>
            <a:ext cx="9431798" cy="618115"/>
          </a:xfrm>
          <a:prstGeom prst="rect">
            <a:avLst/>
          </a:prstGeom>
        </p:spPr>
      </p:pic>
      <p:pic>
        <p:nvPicPr>
          <p:cNvPr id="9" name="Picture 8" descr="A screenshot of a computer&#10;&#10;Description automatically generated"/>
          <p:cNvPicPr/>
          <p:nvPr/>
        </p:nvPicPr>
        <p:blipFill>
          <a:blip r:embed="rId3"/>
          <a:stretch>
            <a:fillRect/>
          </a:stretch>
        </p:blipFill>
        <p:spPr>
          <a:xfrm>
            <a:off x="1408922" y="2302363"/>
            <a:ext cx="9431798" cy="3549797"/>
          </a:xfrm>
          <a:prstGeom prst="rect">
            <a:avLst/>
          </a:prstGeom>
        </p:spPr>
      </p:pic>
    </p:spTree>
    <p:extLst>
      <p:ext uri="{BB962C8B-B14F-4D97-AF65-F5344CB8AC3E}">
        <p14:creationId xmlns:p14="http://schemas.microsoft.com/office/powerpoint/2010/main" val="20615040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1"/>
          <p:cNvSpPr txBox="1">
            <a:spLocks noGrp="1"/>
          </p:cNvSpPr>
          <p:nvPr>
            <p:ph type="title"/>
          </p:nvPr>
        </p:nvSpPr>
        <p:spPr>
          <a:xfrm>
            <a:off x="1239400" y="675675"/>
            <a:ext cx="9682200" cy="763500"/>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ctr" anchorCtr="0">
            <a:noAutofit/>
          </a:bodyPr>
          <a:lstStyle/>
          <a:p>
            <a:pPr marL="0" lvl="0" indent="0" algn="ctr" rtl="0">
              <a:spcBef>
                <a:spcPts val="0"/>
              </a:spcBef>
              <a:spcAft>
                <a:spcPts val="0"/>
              </a:spcAft>
              <a:buNone/>
            </a:pPr>
            <a:r>
              <a:rPr lang="en-US" sz="3600" b="1" dirty="0">
                <a:latin typeface="Josefin Sans SemiBold" pitchFamily="2" charset="0"/>
              </a:rPr>
              <a:t>THÀNH VIÊN NHÓM THỰC HIỆN</a:t>
            </a:r>
            <a:r>
              <a:rPr lang="vi-VN" sz="3600" b="1" dirty="0">
                <a:latin typeface="Josefin Sans SemiBold" pitchFamily="2" charset="0"/>
              </a:rPr>
              <a:t> </a:t>
            </a:r>
            <a:endParaRPr sz="3600" b="1" dirty="0">
              <a:latin typeface="Josefin Sans SemiBold" pitchFamily="2" charset="0"/>
            </a:endParaRPr>
          </a:p>
        </p:txBody>
      </p:sp>
      <p:sp>
        <p:nvSpPr>
          <p:cNvPr id="21" name="Oval 20">
            <a:extLst>
              <a:ext uri="{FF2B5EF4-FFF2-40B4-BE49-F238E27FC236}">
                <a16:creationId xmlns:a16="http://schemas.microsoft.com/office/drawing/2014/main" id="{FD23F9D7-F0B1-5A19-6D53-B1220AF79B87}"/>
              </a:ext>
            </a:extLst>
          </p:cNvPr>
          <p:cNvSpPr/>
          <p:nvPr/>
        </p:nvSpPr>
        <p:spPr>
          <a:xfrm>
            <a:off x="1679510" y="3004457"/>
            <a:ext cx="723758" cy="553685"/>
          </a:xfrm>
          <a:prstGeom prst="ellipse">
            <a:avLst/>
          </a:prstGeom>
          <a:gradFill flip="none" rotWithShape="1">
            <a:gsLst>
              <a:gs pos="0">
                <a:srgbClr val="EAEAEA"/>
              </a:gs>
              <a:gs pos="50000">
                <a:srgbClr val="FDD2CB"/>
              </a:gs>
              <a:gs pos="100000">
                <a:srgbClr val="FDD2CB">
                  <a:shade val="100000"/>
                  <a:satMod val="115000"/>
                </a:srgbClr>
              </a:gs>
            </a:gsLst>
            <a:lin ang="2700000" scaled="1"/>
            <a:tileRect/>
          </a:gradFill>
          <a:ln w="3175">
            <a:solidFill>
              <a:srgbClr val="2A4F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4">
                    <a:lumMod val="75000"/>
                  </a:schemeClr>
                </a:solidFill>
                <a:latin typeface="Josefin Sans SemiBold" pitchFamily="2" charset="0"/>
              </a:rPr>
              <a:t>01</a:t>
            </a:r>
            <a:endParaRPr lang="en-US" sz="2400" b="1" dirty="0">
              <a:solidFill>
                <a:schemeClr val="accent4">
                  <a:lumMod val="75000"/>
                </a:schemeClr>
              </a:solidFill>
              <a:latin typeface="Josefin Sans SemiBold" pitchFamily="2" charset="0"/>
            </a:endParaRPr>
          </a:p>
        </p:txBody>
      </p:sp>
      <p:sp>
        <p:nvSpPr>
          <p:cNvPr id="22" name="Oval 21">
            <a:extLst>
              <a:ext uri="{FF2B5EF4-FFF2-40B4-BE49-F238E27FC236}">
                <a16:creationId xmlns:a16="http://schemas.microsoft.com/office/drawing/2014/main" id="{E09C5ECF-B134-B680-F544-4535593D3164}"/>
              </a:ext>
            </a:extLst>
          </p:cNvPr>
          <p:cNvSpPr/>
          <p:nvPr/>
        </p:nvSpPr>
        <p:spPr>
          <a:xfrm>
            <a:off x="1679510" y="4369871"/>
            <a:ext cx="723758" cy="553685"/>
          </a:xfrm>
          <a:prstGeom prst="ellipse">
            <a:avLst/>
          </a:prstGeom>
          <a:gradFill flip="none" rotWithShape="1">
            <a:gsLst>
              <a:gs pos="0">
                <a:srgbClr val="EAEAEA"/>
              </a:gs>
              <a:gs pos="50000">
                <a:srgbClr val="FDD2CB"/>
              </a:gs>
              <a:gs pos="100000">
                <a:srgbClr val="FDD2CB">
                  <a:shade val="100000"/>
                  <a:satMod val="115000"/>
                </a:srgbClr>
              </a:gs>
            </a:gsLst>
            <a:lin ang="2700000" scaled="1"/>
            <a:tileRect/>
          </a:gradFill>
          <a:ln w="3175">
            <a:solidFill>
              <a:srgbClr val="2A4F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4">
                    <a:lumMod val="75000"/>
                  </a:schemeClr>
                </a:solidFill>
                <a:latin typeface="Josefin Sans SemiBold" pitchFamily="2" charset="0"/>
              </a:rPr>
              <a:t>02</a:t>
            </a:r>
            <a:endParaRPr lang="en-US" sz="2400" b="1" dirty="0">
              <a:solidFill>
                <a:schemeClr val="accent4">
                  <a:lumMod val="75000"/>
                </a:schemeClr>
              </a:solidFill>
              <a:latin typeface="Josefin Sans SemiBold" pitchFamily="2" charset="0"/>
            </a:endParaRPr>
          </a:p>
        </p:txBody>
      </p:sp>
      <p:sp>
        <p:nvSpPr>
          <p:cNvPr id="25" name="TextBox 24">
            <a:extLst>
              <a:ext uri="{FF2B5EF4-FFF2-40B4-BE49-F238E27FC236}">
                <a16:creationId xmlns:a16="http://schemas.microsoft.com/office/drawing/2014/main" id="{95E3CA13-D26E-1B94-2FA2-89736EAB96ED}"/>
              </a:ext>
            </a:extLst>
          </p:cNvPr>
          <p:cNvSpPr txBox="1"/>
          <p:nvPr/>
        </p:nvSpPr>
        <p:spPr>
          <a:xfrm>
            <a:off x="2627634" y="2988022"/>
            <a:ext cx="2701381"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latin typeface="Josefin Sans Medium" pitchFamily="2" charset="0"/>
              </a:defRPr>
            </a:lvl1pPr>
          </a:lstStyle>
          <a:p>
            <a:r>
              <a:rPr lang="en-US" dirty="0"/>
              <a:t>Hoàng </a:t>
            </a:r>
            <a:r>
              <a:rPr lang="en-US" dirty="0" err="1"/>
              <a:t>Mạnh</a:t>
            </a:r>
            <a:r>
              <a:rPr lang="en-US" dirty="0"/>
              <a:t> </a:t>
            </a:r>
            <a:r>
              <a:rPr lang="en-US" dirty="0" err="1"/>
              <a:t>Đức</a:t>
            </a:r>
            <a:endParaRPr lang="en-US" dirty="0"/>
          </a:p>
        </p:txBody>
      </p:sp>
      <p:sp>
        <p:nvSpPr>
          <p:cNvPr id="30" name="TextBox 29">
            <a:extLst>
              <a:ext uri="{FF2B5EF4-FFF2-40B4-BE49-F238E27FC236}">
                <a16:creationId xmlns:a16="http://schemas.microsoft.com/office/drawing/2014/main" id="{843A8808-A66D-F67C-A2DC-334088109B6A}"/>
              </a:ext>
            </a:extLst>
          </p:cNvPr>
          <p:cNvSpPr txBox="1"/>
          <p:nvPr/>
        </p:nvSpPr>
        <p:spPr>
          <a:xfrm>
            <a:off x="2627634" y="4252229"/>
            <a:ext cx="2525050" cy="461665"/>
          </a:xfrm>
          <a:prstGeom prst="rect">
            <a:avLst/>
          </a:prstGeom>
          <a:noFill/>
        </p:spPr>
        <p:txBody>
          <a:bodyPr wrap="none" rtlCol="0">
            <a:spAutoFit/>
          </a:bodyPr>
          <a:lstStyle>
            <a:defPPr marR="0" lvl="0" algn="l" rtl="0">
              <a:lnSpc>
                <a:spcPct val="100000"/>
              </a:lnSpc>
              <a:spcBef>
                <a:spcPts val="0"/>
              </a:spcBef>
              <a:spcAft>
                <a:spcPts val="0"/>
              </a:spcAft>
              <a:defRPr/>
            </a:defPPr>
            <a:lvl1pPr>
              <a:defRPr sz="2400">
                <a:latin typeface="Josefin Sans Medium" pitchFamily="2" charset="0"/>
              </a:defRPr>
            </a:lvl1pPr>
          </a:lstStyle>
          <a:p>
            <a:r>
              <a:rPr lang="en-US" dirty="0" err="1"/>
              <a:t>Phạm</a:t>
            </a:r>
            <a:r>
              <a:rPr lang="en-US" dirty="0"/>
              <a:t> </a:t>
            </a:r>
            <a:r>
              <a:rPr lang="en-US" dirty="0" err="1"/>
              <a:t>Hữu</a:t>
            </a:r>
            <a:r>
              <a:rPr lang="en-US" dirty="0"/>
              <a:t> Dũng</a:t>
            </a:r>
          </a:p>
        </p:txBody>
      </p:sp>
      <p:sp>
        <p:nvSpPr>
          <p:cNvPr id="32" name="TextBox 31">
            <a:extLst>
              <a:ext uri="{FF2B5EF4-FFF2-40B4-BE49-F238E27FC236}">
                <a16:creationId xmlns:a16="http://schemas.microsoft.com/office/drawing/2014/main" id="{E9E10077-7AE3-2A20-E3C8-F5AB7A4A5A14}"/>
              </a:ext>
            </a:extLst>
          </p:cNvPr>
          <p:cNvSpPr txBox="1"/>
          <p:nvPr/>
        </p:nvSpPr>
        <p:spPr>
          <a:xfrm>
            <a:off x="2627634" y="3374429"/>
            <a:ext cx="1082348" cy="369332"/>
          </a:xfrm>
          <a:prstGeom prst="rect">
            <a:avLst/>
          </a:prstGeom>
          <a:noFill/>
        </p:spPr>
        <p:txBody>
          <a:bodyPr wrap="none" rtlCol="0">
            <a:spAutoFit/>
          </a:bodyPr>
          <a:lstStyle/>
          <a:p>
            <a:r>
              <a:rPr lang="en-US" sz="1800" dirty="0">
                <a:latin typeface="Josefin Sans" pitchFamily="2" charset="0"/>
              </a:rPr>
              <a:t>21133027</a:t>
            </a:r>
          </a:p>
        </p:txBody>
      </p:sp>
      <p:sp>
        <p:nvSpPr>
          <p:cNvPr id="33" name="TextBox 32">
            <a:extLst>
              <a:ext uri="{FF2B5EF4-FFF2-40B4-BE49-F238E27FC236}">
                <a16:creationId xmlns:a16="http://schemas.microsoft.com/office/drawing/2014/main" id="{1A9FFD3F-9521-2F4C-AE3C-0FEB64FF694A}"/>
              </a:ext>
            </a:extLst>
          </p:cNvPr>
          <p:cNvSpPr txBox="1"/>
          <p:nvPr/>
        </p:nvSpPr>
        <p:spPr>
          <a:xfrm>
            <a:off x="2640909" y="4667257"/>
            <a:ext cx="1095172" cy="369332"/>
          </a:xfrm>
          <a:prstGeom prst="rect">
            <a:avLst/>
          </a:prstGeom>
          <a:noFill/>
        </p:spPr>
        <p:txBody>
          <a:bodyPr wrap="none" rtlCol="0">
            <a:spAutoFit/>
          </a:bodyPr>
          <a:lstStyle/>
          <a:p>
            <a:r>
              <a:rPr lang="en-US" sz="1800" dirty="0">
                <a:latin typeface="Josefin Sans" pitchFamily="2" charset="0"/>
              </a:rPr>
              <a:t>21133022</a:t>
            </a:r>
          </a:p>
        </p:txBody>
      </p:sp>
      <p:sp>
        <p:nvSpPr>
          <p:cNvPr id="34" name="Oval 33">
            <a:extLst>
              <a:ext uri="{FF2B5EF4-FFF2-40B4-BE49-F238E27FC236}">
                <a16:creationId xmlns:a16="http://schemas.microsoft.com/office/drawing/2014/main" id="{278E2C45-230D-92BC-BB14-13C1C20A2B0A}"/>
              </a:ext>
            </a:extLst>
          </p:cNvPr>
          <p:cNvSpPr/>
          <p:nvPr/>
        </p:nvSpPr>
        <p:spPr>
          <a:xfrm>
            <a:off x="6379948" y="2936298"/>
            <a:ext cx="723758" cy="553685"/>
          </a:xfrm>
          <a:prstGeom prst="ellipse">
            <a:avLst/>
          </a:prstGeom>
          <a:gradFill flip="none" rotWithShape="1">
            <a:gsLst>
              <a:gs pos="0">
                <a:srgbClr val="EAEAEA"/>
              </a:gs>
              <a:gs pos="50000">
                <a:srgbClr val="FDD2CB"/>
              </a:gs>
              <a:gs pos="100000">
                <a:srgbClr val="FDD2CB">
                  <a:shade val="100000"/>
                  <a:satMod val="115000"/>
                </a:srgbClr>
              </a:gs>
            </a:gsLst>
            <a:lin ang="2700000" scaled="1"/>
            <a:tileRect/>
          </a:gradFill>
          <a:ln w="3175">
            <a:solidFill>
              <a:srgbClr val="2A4F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4">
                    <a:lumMod val="75000"/>
                  </a:schemeClr>
                </a:solidFill>
                <a:latin typeface="Josefin Sans SemiBold" pitchFamily="2" charset="0"/>
              </a:rPr>
              <a:t>03</a:t>
            </a:r>
            <a:endParaRPr lang="en-US" sz="2400" b="1" dirty="0">
              <a:solidFill>
                <a:schemeClr val="accent4">
                  <a:lumMod val="75000"/>
                </a:schemeClr>
              </a:solidFill>
              <a:latin typeface="Josefin Sans SemiBold" pitchFamily="2" charset="0"/>
            </a:endParaRPr>
          </a:p>
        </p:txBody>
      </p:sp>
      <p:sp>
        <p:nvSpPr>
          <p:cNvPr id="35" name="TextBox 34">
            <a:extLst>
              <a:ext uri="{FF2B5EF4-FFF2-40B4-BE49-F238E27FC236}">
                <a16:creationId xmlns:a16="http://schemas.microsoft.com/office/drawing/2014/main" id="{5B888055-51BC-E33E-1DD3-390ACFAF5A97}"/>
              </a:ext>
            </a:extLst>
          </p:cNvPr>
          <p:cNvSpPr txBox="1"/>
          <p:nvPr/>
        </p:nvSpPr>
        <p:spPr>
          <a:xfrm>
            <a:off x="7328072" y="2936298"/>
            <a:ext cx="3280065" cy="461665"/>
          </a:xfrm>
          <a:prstGeom prst="rect">
            <a:avLst/>
          </a:prstGeom>
          <a:noFill/>
        </p:spPr>
        <p:txBody>
          <a:bodyPr wrap="none" rtlCol="0">
            <a:spAutoFit/>
          </a:bodyPr>
          <a:lstStyle/>
          <a:p>
            <a:r>
              <a:rPr lang="en-US" sz="2400" dirty="0" err="1">
                <a:latin typeface="Josefin Sans Medium" pitchFamily="2" charset="0"/>
              </a:rPr>
              <a:t>Nguyễn</a:t>
            </a:r>
            <a:r>
              <a:rPr lang="en-US" sz="2400" dirty="0">
                <a:latin typeface="Josefin Sans Medium" pitchFamily="2" charset="0"/>
              </a:rPr>
              <a:t> </a:t>
            </a:r>
            <a:r>
              <a:rPr lang="en-US" sz="2400" dirty="0" err="1">
                <a:latin typeface="Josefin Sans Medium" pitchFamily="2" charset="0"/>
              </a:rPr>
              <a:t>Phương</a:t>
            </a:r>
            <a:r>
              <a:rPr lang="en-US" sz="2400" dirty="0">
                <a:latin typeface="Josefin Sans Medium" pitchFamily="2" charset="0"/>
              </a:rPr>
              <a:t> Khoa</a:t>
            </a:r>
          </a:p>
        </p:txBody>
      </p:sp>
      <p:sp>
        <p:nvSpPr>
          <p:cNvPr id="36" name="TextBox 35">
            <a:extLst>
              <a:ext uri="{FF2B5EF4-FFF2-40B4-BE49-F238E27FC236}">
                <a16:creationId xmlns:a16="http://schemas.microsoft.com/office/drawing/2014/main" id="{10C822A6-80BA-2EC2-D8BF-88DD4EA89EB8}"/>
              </a:ext>
            </a:extLst>
          </p:cNvPr>
          <p:cNvSpPr txBox="1"/>
          <p:nvPr/>
        </p:nvSpPr>
        <p:spPr>
          <a:xfrm>
            <a:off x="7328072" y="3305134"/>
            <a:ext cx="1088760" cy="369332"/>
          </a:xfrm>
          <a:prstGeom prst="rect">
            <a:avLst/>
          </a:prstGeom>
          <a:noFill/>
        </p:spPr>
        <p:txBody>
          <a:bodyPr wrap="none" rtlCol="0">
            <a:spAutoFit/>
          </a:bodyPr>
          <a:lstStyle/>
          <a:p>
            <a:r>
              <a:rPr lang="en-US" sz="1800" dirty="0">
                <a:latin typeface="Josefin Sans" pitchFamily="2" charset="0"/>
              </a:rPr>
              <a:t>21133048</a:t>
            </a:r>
          </a:p>
        </p:txBody>
      </p:sp>
      <p:sp>
        <p:nvSpPr>
          <p:cNvPr id="37" name="Oval 36">
            <a:extLst>
              <a:ext uri="{FF2B5EF4-FFF2-40B4-BE49-F238E27FC236}">
                <a16:creationId xmlns:a16="http://schemas.microsoft.com/office/drawing/2014/main" id="{39B8CC82-1FF1-5A14-6D12-EB2390B179F6}"/>
              </a:ext>
            </a:extLst>
          </p:cNvPr>
          <p:cNvSpPr/>
          <p:nvPr/>
        </p:nvSpPr>
        <p:spPr>
          <a:xfrm>
            <a:off x="6364448" y="4297285"/>
            <a:ext cx="723758" cy="553685"/>
          </a:xfrm>
          <a:prstGeom prst="ellipse">
            <a:avLst/>
          </a:prstGeom>
          <a:gradFill flip="none" rotWithShape="1">
            <a:gsLst>
              <a:gs pos="0">
                <a:srgbClr val="EAEAEA"/>
              </a:gs>
              <a:gs pos="50000">
                <a:srgbClr val="FDD2CB"/>
              </a:gs>
              <a:gs pos="100000">
                <a:srgbClr val="FDD2CB">
                  <a:shade val="100000"/>
                  <a:satMod val="115000"/>
                </a:srgbClr>
              </a:gs>
            </a:gsLst>
            <a:lin ang="2700000" scaled="1"/>
            <a:tileRect/>
          </a:gradFill>
          <a:ln w="3175">
            <a:solidFill>
              <a:srgbClr val="2A4F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accent4">
                    <a:lumMod val="75000"/>
                  </a:schemeClr>
                </a:solidFill>
                <a:latin typeface="Josefin Sans SemiBold" pitchFamily="2" charset="0"/>
              </a:rPr>
              <a:t>04</a:t>
            </a:r>
            <a:endParaRPr lang="en-US" sz="2400" b="1" dirty="0">
              <a:solidFill>
                <a:schemeClr val="accent4">
                  <a:lumMod val="75000"/>
                </a:schemeClr>
              </a:solidFill>
              <a:latin typeface="Josefin Sans SemiBold" pitchFamily="2" charset="0"/>
            </a:endParaRPr>
          </a:p>
        </p:txBody>
      </p:sp>
      <p:sp>
        <p:nvSpPr>
          <p:cNvPr id="38" name="TextBox 37">
            <a:extLst>
              <a:ext uri="{FF2B5EF4-FFF2-40B4-BE49-F238E27FC236}">
                <a16:creationId xmlns:a16="http://schemas.microsoft.com/office/drawing/2014/main" id="{598E62E8-B8AA-F727-50DD-1CC93EBA6D2B}"/>
              </a:ext>
            </a:extLst>
          </p:cNvPr>
          <p:cNvSpPr txBox="1"/>
          <p:nvPr/>
        </p:nvSpPr>
        <p:spPr>
          <a:xfrm>
            <a:off x="7312572" y="4280850"/>
            <a:ext cx="2714205"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latin typeface="Josefin Sans Medium" pitchFamily="2" charset="0"/>
              </a:defRPr>
            </a:lvl1pPr>
          </a:lstStyle>
          <a:p>
            <a:r>
              <a:rPr lang="en-US" dirty="0" err="1"/>
              <a:t>Trương</a:t>
            </a:r>
            <a:r>
              <a:rPr lang="en-US" dirty="0"/>
              <a:t> </a:t>
            </a:r>
            <a:r>
              <a:rPr lang="en-US" dirty="0" err="1"/>
              <a:t>Quốc</a:t>
            </a:r>
            <a:r>
              <a:rPr lang="en-US" dirty="0"/>
              <a:t> </a:t>
            </a:r>
            <a:r>
              <a:rPr lang="en-US" dirty="0" err="1"/>
              <a:t>Việt</a:t>
            </a:r>
            <a:endParaRPr lang="en-US" dirty="0"/>
          </a:p>
        </p:txBody>
      </p:sp>
      <p:sp>
        <p:nvSpPr>
          <p:cNvPr id="39" name="TextBox 38">
            <a:extLst>
              <a:ext uri="{FF2B5EF4-FFF2-40B4-BE49-F238E27FC236}">
                <a16:creationId xmlns:a16="http://schemas.microsoft.com/office/drawing/2014/main" id="{82C3CC10-7AEB-E27C-DE8E-C9C3C3108A35}"/>
              </a:ext>
            </a:extLst>
          </p:cNvPr>
          <p:cNvSpPr txBox="1"/>
          <p:nvPr/>
        </p:nvSpPr>
        <p:spPr>
          <a:xfrm>
            <a:off x="7312572" y="4667257"/>
            <a:ext cx="1093569" cy="369332"/>
          </a:xfrm>
          <a:prstGeom prst="rect">
            <a:avLst/>
          </a:prstGeom>
          <a:noFill/>
        </p:spPr>
        <p:txBody>
          <a:bodyPr wrap="none" rtlCol="0">
            <a:spAutoFit/>
          </a:bodyPr>
          <a:lstStyle/>
          <a:p>
            <a:r>
              <a:rPr lang="en-US" sz="1800" dirty="0">
                <a:latin typeface="Josefin Sans" pitchFamily="2" charset="0"/>
              </a:rPr>
              <a:t>21133092</a:t>
            </a:r>
          </a:p>
        </p:txBody>
      </p:sp>
      <p:sp>
        <p:nvSpPr>
          <p:cNvPr id="2" name="Slide Number Placeholder 1">
            <a:extLst>
              <a:ext uri="{FF2B5EF4-FFF2-40B4-BE49-F238E27FC236}">
                <a16:creationId xmlns:a16="http://schemas.microsoft.com/office/drawing/2014/main" id="{887BFF6E-60BE-7498-8446-F8105A85566B}"/>
              </a:ext>
            </a:extLst>
          </p:cNvPr>
          <p:cNvSpPr>
            <a:spLocks noGrp="1"/>
          </p:cNvSpPr>
          <p:nvPr>
            <p:ph type="sldNum" idx="10"/>
          </p:nvPr>
        </p:nvSpPr>
        <p:spPr/>
        <p:txBody>
          <a:bodyPr/>
          <a:lstStyle/>
          <a:p>
            <a:fld id="{00000000-1234-1234-1234-123412341234}" type="slidenum">
              <a:rPr lang="en" smtClean="0"/>
              <a:pPr/>
              <a:t>3</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CHI TIẾT SẢN PHẨM</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F6A3D38-BF60-0FBA-94DF-B64215092223}"/>
              </a:ext>
            </a:extLst>
          </p:cNvPr>
          <p:cNvSpPr>
            <a:spLocks noGrp="1"/>
          </p:cNvSpPr>
          <p:nvPr>
            <p:ph type="sldNum" idx="10"/>
          </p:nvPr>
        </p:nvSpPr>
        <p:spPr/>
        <p:txBody>
          <a:bodyPr/>
          <a:lstStyle/>
          <a:p>
            <a:fld id="{00000000-1234-1234-1234-123412341234}" type="slidenum">
              <a:rPr lang="en" smtClean="0"/>
              <a:pPr/>
              <a:t>30</a:t>
            </a:fld>
            <a:endParaRPr lang="en"/>
          </a:p>
        </p:txBody>
      </p:sp>
      <p:pic>
        <p:nvPicPr>
          <p:cNvPr id="8" name="Picture 7"/>
          <p:cNvPicPr/>
          <p:nvPr/>
        </p:nvPicPr>
        <p:blipFill>
          <a:blip r:embed="rId2"/>
          <a:stretch>
            <a:fillRect/>
          </a:stretch>
        </p:blipFill>
        <p:spPr>
          <a:xfrm>
            <a:off x="1337802" y="1351280"/>
            <a:ext cx="9462278" cy="4592320"/>
          </a:xfrm>
          <a:prstGeom prst="rect">
            <a:avLst/>
          </a:prstGeom>
        </p:spPr>
      </p:pic>
    </p:spTree>
    <p:extLst>
      <p:ext uri="{BB962C8B-B14F-4D97-AF65-F5344CB8AC3E}">
        <p14:creationId xmlns:p14="http://schemas.microsoft.com/office/powerpoint/2010/main" val="356947343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CHI TIẾT SẢN PHẨM</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EADA4D7-0873-33DA-093A-9710C918FFAF}"/>
              </a:ext>
            </a:extLst>
          </p:cNvPr>
          <p:cNvSpPr>
            <a:spLocks noGrp="1"/>
          </p:cNvSpPr>
          <p:nvPr>
            <p:ph type="sldNum" idx="10"/>
          </p:nvPr>
        </p:nvSpPr>
        <p:spPr/>
        <p:txBody>
          <a:bodyPr/>
          <a:lstStyle/>
          <a:p>
            <a:fld id="{00000000-1234-1234-1234-123412341234}" type="slidenum">
              <a:rPr lang="en" smtClean="0"/>
              <a:pPr/>
              <a:t>31</a:t>
            </a:fld>
            <a:endParaRPr lang="en"/>
          </a:p>
        </p:txBody>
      </p:sp>
      <p:pic>
        <p:nvPicPr>
          <p:cNvPr id="8" name="Picture 7" descr="A screenshot of a web page&#10;&#10;Description automatically generated"/>
          <p:cNvPicPr/>
          <p:nvPr/>
        </p:nvPicPr>
        <p:blipFill>
          <a:blip r:embed="rId2"/>
          <a:stretch>
            <a:fillRect/>
          </a:stretch>
        </p:blipFill>
        <p:spPr>
          <a:xfrm>
            <a:off x="1127760" y="1171928"/>
            <a:ext cx="9936480" cy="4761512"/>
          </a:xfrm>
          <a:prstGeom prst="rect">
            <a:avLst/>
          </a:prstGeom>
        </p:spPr>
      </p:pic>
    </p:spTree>
    <p:extLst>
      <p:ext uri="{BB962C8B-B14F-4D97-AF65-F5344CB8AC3E}">
        <p14:creationId xmlns:p14="http://schemas.microsoft.com/office/powerpoint/2010/main" val="27107328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QUẢN LÝ GIỎ HÀNG</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47C3285-F92B-1D22-81F5-55EE1178B5E6}"/>
              </a:ext>
            </a:extLst>
          </p:cNvPr>
          <p:cNvSpPr>
            <a:spLocks noGrp="1"/>
          </p:cNvSpPr>
          <p:nvPr>
            <p:ph type="sldNum" idx="10"/>
          </p:nvPr>
        </p:nvSpPr>
        <p:spPr/>
        <p:txBody>
          <a:bodyPr/>
          <a:lstStyle/>
          <a:p>
            <a:fld id="{00000000-1234-1234-1234-123412341234}" type="slidenum">
              <a:rPr lang="en" smtClean="0"/>
              <a:pPr/>
              <a:t>32</a:t>
            </a:fld>
            <a:endParaRPr lang="en"/>
          </a:p>
        </p:txBody>
      </p:sp>
      <p:pic>
        <p:nvPicPr>
          <p:cNvPr id="8" name="Picture 7" descr="A screenshot of a computer&#10;&#10;Description automatically generated"/>
          <p:cNvPicPr/>
          <p:nvPr/>
        </p:nvPicPr>
        <p:blipFill>
          <a:blip r:embed="rId2"/>
          <a:stretch>
            <a:fillRect/>
          </a:stretch>
        </p:blipFill>
        <p:spPr>
          <a:xfrm>
            <a:off x="1205722" y="1171928"/>
            <a:ext cx="9787398" cy="4568472"/>
          </a:xfrm>
          <a:prstGeom prst="rect">
            <a:avLst/>
          </a:prstGeom>
        </p:spPr>
      </p:pic>
    </p:spTree>
    <p:extLst>
      <p:ext uri="{BB962C8B-B14F-4D97-AF65-F5344CB8AC3E}">
        <p14:creationId xmlns:p14="http://schemas.microsoft.com/office/powerpoint/2010/main" val="32051700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800" b="1" dirty="0">
                <a:latin typeface="Ubuntu" panose="020B0504030602030204" pitchFamily="34" charset="0"/>
              </a:rPr>
              <a:t>GIAO DIỆN FORM ĐẶT HÀNG</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82728A8-9B2E-C84F-B61D-8D4B51FBAB8C}"/>
              </a:ext>
            </a:extLst>
          </p:cNvPr>
          <p:cNvSpPr>
            <a:spLocks noGrp="1"/>
          </p:cNvSpPr>
          <p:nvPr>
            <p:ph type="sldNum" idx="10"/>
          </p:nvPr>
        </p:nvSpPr>
        <p:spPr/>
        <p:txBody>
          <a:bodyPr/>
          <a:lstStyle/>
          <a:p>
            <a:fld id="{00000000-1234-1234-1234-123412341234}" type="slidenum">
              <a:rPr lang="en" smtClean="0"/>
              <a:pPr/>
              <a:t>33</a:t>
            </a:fld>
            <a:endParaRPr lang="en"/>
          </a:p>
        </p:txBody>
      </p:sp>
      <p:pic>
        <p:nvPicPr>
          <p:cNvPr id="6" name="Picture 5"/>
          <p:cNvPicPr/>
          <p:nvPr/>
        </p:nvPicPr>
        <p:blipFill>
          <a:blip r:embed="rId2"/>
          <a:stretch>
            <a:fillRect/>
          </a:stretch>
        </p:blipFill>
        <p:spPr>
          <a:xfrm>
            <a:off x="2197139" y="1628279"/>
            <a:ext cx="7500581" cy="3100705"/>
          </a:xfrm>
          <a:prstGeom prst="rect">
            <a:avLst/>
          </a:prstGeom>
        </p:spPr>
      </p:pic>
    </p:spTree>
    <p:extLst>
      <p:ext uri="{BB962C8B-B14F-4D97-AF65-F5344CB8AC3E}">
        <p14:creationId xmlns:p14="http://schemas.microsoft.com/office/powerpoint/2010/main" val="15274182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QUẢN LÝ TÀI KHOẢN</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9D0E3B7-E4F9-6DA9-1875-6227EBB138FD}"/>
              </a:ext>
            </a:extLst>
          </p:cNvPr>
          <p:cNvSpPr>
            <a:spLocks noGrp="1"/>
          </p:cNvSpPr>
          <p:nvPr>
            <p:ph type="sldNum" idx="10"/>
          </p:nvPr>
        </p:nvSpPr>
        <p:spPr/>
        <p:txBody>
          <a:bodyPr/>
          <a:lstStyle/>
          <a:p>
            <a:fld id="{00000000-1234-1234-1234-123412341234}" type="slidenum">
              <a:rPr lang="en" smtClean="0"/>
              <a:pPr/>
              <a:t>34</a:t>
            </a:fld>
            <a:endParaRPr lang="en"/>
          </a:p>
        </p:txBody>
      </p:sp>
      <p:pic>
        <p:nvPicPr>
          <p:cNvPr id="6" name="Picture 5" descr="A screenshot of a computer&#10;&#10;Description automatically generated"/>
          <p:cNvPicPr/>
          <p:nvPr/>
        </p:nvPicPr>
        <p:blipFill>
          <a:blip r:embed="rId2"/>
          <a:stretch>
            <a:fillRect/>
          </a:stretch>
        </p:blipFill>
        <p:spPr>
          <a:xfrm>
            <a:off x="1163320" y="1171928"/>
            <a:ext cx="9819640" cy="4659912"/>
          </a:xfrm>
          <a:prstGeom prst="rect">
            <a:avLst/>
          </a:prstGeom>
        </p:spPr>
      </p:pic>
    </p:spTree>
    <p:extLst>
      <p:ext uri="{BB962C8B-B14F-4D97-AF65-F5344CB8AC3E}">
        <p14:creationId xmlns:p14="http://schemas.microsoft.com/office/powerpoint/2010/main" val="53805784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GIAO DIỆN TRANG QUẢN LÝ SẢN PHẨM</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29D08E-B8F3-F2D1-41DC-F7FC03B6D8D4}"/>
              </a:ext>
            </a:extLst>
          </p:cNvPr>
          <p:cNvSpPr>
            <a:spLocks noGrp="1"/>
          </p:cNvSpPr>
          <p:nvPr>
            <p:ph type="sldNum" idx="10"/>
          </p:nvPr>
        </p:nvSpPr>
        <p:spPr/>
        <p:txBody>
          <a:bodyPr/>
          <a:lstStyle/>
          <a:p>
            <a:fld id="{00000000-1234-1234-1234-123412341234}" type="slidenum">
              <a:rPr lang="en" smtClean="0"/>
              <a:pPr/>
              <a:t>35</a:t>
            </a:fld>
            <a:endParaRPr lang="en"/>
          </a:p>
        </p:txBody>
      </p:sp>
      <p:pic>
        <p:nvPicPr>
          <p:cNvPr id="6" name="Picture 5" descr="A screenshot of a phone&#10;&#10;Description automatically generated"/>
          <p:cNvPicPr/>
          <p:nvPr/>
        </p:nvPicPr>
        <p:blipFill>
          <a:blip r:embed="rId2"/>
          <a:stretch>
            <a:fillRect/>
          </a:stretch>
        </p:blipFill>
        <p:spPr>
          <a:xfrm>
            <a:off x="1016000" y="1330960"/>
            <a:ext cx="10007600" cy="4582160"/>
          </a:xfrm>
          <a:prstGeom prst="rect">
            <a:avLst/>
          </a:prstGeom>
        </p:spPr>
      </p:pic>
    </p:spTree>
    <p:extLst>
      <p:ext uri="{BB962C8B-B14F-4D97-AF65-F5344CB8AC3E}">
        <p14:creationId xmlns:p14="http://schemas.microsoft.com/office/powerpoint/2010/main" val="22397917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800" b="1" dirty="0">
                <a:latin typeface="Ubuntu" panose="020B0504030602030204" pitchFamily="34" charset="0"/>
              </a:rPr>
              <a:t>GIAO DIỆN TRANG </a:t>
            </a:r>
            <a:r>
              <a:rPr lang="vi-VN" sz="2800" b="1" dirty="0" smtClean="0">
                <a:latin typeface="Ubuntu" panose="020B0504030602030204" pitchFamily="34" charset="0"/>
              </a:rPr>
              <a:t>THỐNG KÊ</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29D08E-B8F3-F2D1-41DC-F7FC03B6D8D4}"/>
              </a:ext>
            </a:extLst>
          </p:cNvPr>
          <p:cNvSpPr>
            <a:spLocks noGrp="1"/>
          </p:cNvSpPr>
          <p:nvPr>
            <p:ph type="sldNum" idx="10"/>
          </p:nvPr>
        </p:nvSpPr>
        <p:spPr/>
        <p:txBody>
          <a:bodyPr/>
          <a:lstStyle/>
          <a:p>
            <a:fld id="{00000000-1234-1234-1234-123412341234}" type="slidenum">
              <a:rPr lang="en" smtClean="0"/>
              <a:pPr/>
              <a:t>36</a:t>
            </a:fld>
            <a:endParaRPr lang="en"/>
          </a:p>
        </p:txBody>
      </p:sp>
      <p:pic>
        <p:nvPicPr>
          <p:cNvPr id="8" name="Picture 7" descr="A screenshot of a phone&#10;&#10;Description automatically generated"/>
          <p:cNvPicPr/>
          <p:nvPr/>
        </p:nvPicPr>
        <p:blipFill>
          <a:blip r:embed="rId2"/>
          <a:stretch>
            <a:fillRect/>
          </a:stretch>
        </p:blipFill>
        <p:spPr>
          <a:xfrm>
            <a:off x="1214120" y="1628279"/>
            <a:ext cx="9779000" cy="3315970"/>
          </a:xfrm>
          <a:prstGeom prst="rect">
            <a:avLst/>
          </a:prstGeom>
        </p:spPr>
      </p:pic>
    </p:spTree>
    <p:extLst>
      <p:ext uri="{BB962C8B-B14F-4D97-AF65-F5344CB8AC3E}">
        <p14:creationId xmlns:p14="http://schemas.microsoft.com/office/powerpoint/2010/main" val="335483277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800" b="1" dirty="0">
                <a:latin typeface="Ubuntu" panose="020B0504030602030204" pitchFamily="34" charset="0"/>
              </a:rPr>
              <a:t>FORM THÊM SẢN PHẨM</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6EFD46F-83FA-BA46-5043-7ECBA4787A34}"/>
              </a:ext>
            </a:extLst>
          </p:cNvPr>
          <p:cNvSpPr>
            <a:spLocks noGrp="1"/>
          </p:cNvSpPr>
          <p:nvPr>
            <p:ph type="sldNum" idx="10"/>
          </p:nvPr>
        </p:nvSpPr>
        <p:spPr/>
        <p:txBody>
          <a:bodyPr/>
          <a:lstStyle/>
          <a:p>
            <a:fld id="{00000000-1234-1234-1234-123412341234}" type="slidenum">
              <a:rPr lang="en" smtClean="0"/>
              <a:pPr/>
              <a:t>37</a:t>
            </a:fld>
            <a:endParaRPr lang="en"/>
          </a:p>
        </p:txBody>
      </p:sp>
      <p:pic>
        <p:nvPicPr>
          <p:cNvPr id="6" name="Picture 5" descr="A screenshot of a computer&#10;&#10;Description automatically generated"/>
          <p:cNvPicPr/>
          <p:nvPr/>
        </p:nvPicPr>
        <p:blipFill>
          <a:blip r:embed="rId2"/>
          <a:stretch>
            <a:fillRect/>
          </a:stretch>
        </p:blipFill>
        <p:spPr>
          <a:xfrm>
            <a:off x="1163320" y="1171928"/>
            <a:ext cx="9789160" cy="4751352"/>
          </a:xfrm>
          <a:prstGeom prst="rect">
            <a:avLst/>
          </a:prstGeom>
        </p:spPr>
      </p:pic>
    </p:spTree>
    <p:extLst>
      <p:ext uri="{BB962C8B-B14F-4D97-AF65-F5344CB8AC3E}">
        <p14:creationId xmlns:p14="http://schemas.microsoft.com/office/powerpoint/2010/main" val="34986853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400" b="1" dirty="0">
                <a:latin typeface="Ubuntu" panose="020B0504030602030204" pitchFamily="34" charset="0"/>
              </a:rPr>
              <a:t>FORM CẬP NHẬT THÔNG TIN SẢN PHẨM</a:t>
            </a:r>
            <a:endParaRPr lang="vi-VN" sz="24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B47C6B-79E6-C99C-D2FB-6AD4CA624954}"/>
              </a:ext>
            </a:extLst>
          </p:cNvPr>
          <p:cNvPicPr>
            <a:picLocks noChangeAspect="1"/>
          </p:cNvPicPr>
          <p:nvPr/>
        </p:nvPicPr>
        <p:blipFill>
          <a:blip r:embed="rId2"/>
          <a:srcRect/>
          <a:stretch/>
        </p:blipFill>
        <p:spPr>
          <a:xfrm>
            <a:off x="1065716" y="1071911"/>
            <a:ext cx="10060565" cy="4973531"/>
          </a:xfrm>
          <a:prstGeom prst="rect">
            <a:avLst/>
          </a:prstGeom>
        </p:spPr>
      </p:pic>
      <p:sp>
        <p:nvSpPr>
          <p:cNvPr id="4" name="Slide Number Placeholder 3">
            <a:extLst>
              <a:ext uri="{FF2B5EF4-FFF2-40B4-BE49-F238E27FC236}">
                <a16:creationId xmlns:a16="http://schemas.microsoft.com/office/drawing/2014/main" id="{39590DC1-5A00-11AB-A64E-C6F28011CC80}"/>
              </a:ext>
            </a:extLst>
          </p:cNvPr>
          <p:cNvSpPr>
            <a:spLocks noGrp="1"/>
          </p:cNvSpPr>
          <p:nvPr>
            <p:ph type="sldNum" idx="10"/>
          </p:nvPr>
        </p:nvSpPr>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40973718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08340"/>
            <a:ext cx="9057563" cy="763588"/>
          </a:xfrm>
        </p:spPr>
        <p:txBody>
          <a:bodyPr/>
          <a:lstStyle/>
          <a:p>
            <a:pPr algn="ctr"/>
            <a:r>
              <a:rPr lang="en-US" sz="2800" b="1" dirty="0">
                <a:latin typeface="Ubuntu" panose="020B0504030602030204" pitchFamily="34" charset="0"/>
              </a:rPr>
              <a:t>FORM THÊM TÀI KHOẢN</a:t>
            </a:r>
            <a:endParaRPr lang="vi-VN" sz="2800"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4AD938-E7A9-6C46-4C47-959AC24630CB}"/>
              </a:ext>
            </a:extLst>
          </p:cNvPr>
          <p:cNvSpPr>
            <a:spLocks noGrp="1"/>
          </p:cNvSpPr>
          <p:nvPr>
            <p:ph type="sldNum" idx="10"/>
          </p:nvPr>
        </p:nvSpPr>
        <p:spPr/>
        <p:txBody>
          <a:bodyPr/>
          <a:lstStyle/>
          <a:p>
            <a:fld id="{00000000-1234-1234-1234-123412341234}" type="slidenum">
              <a:rPr lang="en" smtClean="0"/>
              <a:pPr/>
              <a:t>39</a:t>
            </a:fld>
            <a:endParaRPr lang="en"/>
          </a:p>
        </p:txBody>
      </p:sp>
      <p:pic>
        <p:nvPicPr>
          <p:cNvPr id="6" name="Picture 5" descr="A screenshot of a computer&#10;&#10;Description automatically generated"/>
          <p:cNvPicPr/>
          <p:nvPr/>
        </p:nvPicPr>
        <p:blipFill>
          <a:blip r:embed="rId2"/>
          <a:stretch>
            <a:fillRect/>
          </a:stretch>
        </p:blipFill>
        <p:spPr>
          <a:xfrm>
            <a:off x="1176020" y="1273810"/>
            <a:ext cx="9839960" cy="4253230"/>
          </a:xfrm>
          <a:prstGeom prst="rect">
            <a:avLst/>
          </a:prstGeom>
        </p:spPr>
      </p:pic>
    </p:spTree>
    <p:extLst>
      <p:ext uri="{BB962C8B-B14F-4D97-AF65-F5344CB8AC3E}">
        <p14:creationId xmlns:p14="http://schemas.microsoft.com/office/powerpoint/2010/main" val="5573087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9422-BC70-FE34-51B8-2499FA3EFB75}"/>
              </a:ext>
            </a:extLst>
          </p:cNvPr>
          <p:cNvSpPr>
            <a:spLocks noGrp="1"/>
          </p:cNvSpPr>
          <p:nvPr>
            <p:ph type="title"/>
          </p:nvPr>
        </p:nvSpPr>
        <p:spPr/>
        <p:txBody>
          <a:bodyPr/>
          <a:lstStyle/>
          <a:p>
            <a:r>
              <a:rPr lang="en-US" b="1" dirty="0">
                <a:latin typeface="Ubuntu" panose="020B0604020202020204" charset="0"/>
              </a:rPr>
              <a:t>NỘI DUNG CHÍNH</a:t>
            </a:r>
          </a:p>
        </p:txBody>
      </p:sp>
      <p:grpSp>
        <p:nvGrpSpPr>
          <p:cNvPr id="35" name="Group 34">
            <a:extLst>
              <a:ext uri="{FF2B5EF4-FFF2-40B4-BE49-F238E27FC236}">
                <a16:creationId xmlns:a16="http://schemas.microsoft.com/office/drawing/2014/main" id="{5DD7958E-4BB5-726E-BC67-1A9D03B2C9CD}"/>
              </a:ext>
            </a:extLst>
          </p:cNvPr>
          <p:cNvGrpSpPr/>
          <p:nvPr/>
        </p:nvGrpSpPr>
        <p:grpSpPr>
          <a:xfrm>
            <a:off x="1832706" y="2371618"/>
            <a:ext cx="3701243" cy="822960"/>
            <a:chOff x="1517073" y="2313477"/>
            <a:chExt cx="3665914" cy="822960"/>
          </a:xfrm>
        </p:grpSpPr>
        <p:sp>
          <p:nvSpPr>
            <p:cNvPr id="33" name="Rectangle 32">
              <a:extLst>
                <a:ext uri="{FF2B5EF4-FFF2-40B4-BE49-F238E27FC236}">
                  <a16:creationId xmlns:a16="http://schemas.microsoft.com/office/drawing/2014/main" id="{378B80F8-F6B6-0F0C-F72F-52E104D481EE}"/>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1</a:t>
              </a:r>
            </a:p>
          </p:txBody>
        </p:sp>
        <p:sp>
          <p:nvSpPr>
            <p:cNvPr id="34" name="Rectangle 33">
              <a:extLst>
                <a:ext uri="{FF2B5EF4-FFF2-40B4-BE49-F238E27FC236}">
                  <a16:creationId xmlns:a16="http://schemas.microsoft.com/office/drawing/2014/main" id="{123244E8-F613-5A64-81DE-EE9E7B8B300F}"/>
                </a:ext>
              </a:extLst>
            </p:cNvPr>
            <p:cNvSpPr/>
            <p:nvPr/>
          </p:nvSpPr>
          <p:spPr>
            <a:xfrm>
              <a:off x="2340033" y="2313477"/>
              <a:ext cx="2842954"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latin typeface="Ubuntu" panose="020B0604020202020204" charset="0"/>
                </a:rPr>
                <a:t>GIỚI THIỆU</a:t>
              </a:r>
            </a:p>
          </p:txBody>
        </p:sp>
      </p:grpSp>
      <p:grpSp>
        <p:nvGrpSpPr>
          <p:cNvPr id="36" name="Group 35">
            <a:extLst>
              <a:ext uri="{FF2B5EF4-FFF2-40B4-BE49-F238E27FC236}">
                <a16:creationId xmlns:a16="http://schemas.microsoft.com/office/drawing/2014/main" id="{13C7A23D-98AC-399E-4D87-50F567DA981B}"/>
              </a:ext>
            </a:extLst>
          </p:cNvPr>
          <p:cNvGrpSpPr/>
          <p:nvPr/>
        </p:nvGrpSpPr>
        <p:grpSpPr>
          <a:xfrm>
            <a:off x="1832706" y="3290834"/>
            <a:ext cx="3701243" cy="822960"/>
            <a:chOff x="1517072" y="2313477"/>
            <a:chExt cx="4045450" cy="822960"/>
          </a:xfrm>
        </p:grpSpPr>
        <p:sp>
          <p:nvSpPr>
            <p:cNvPr id="37" name="Rectangle 36">
              <a:extLst>
                <a:ext uri="{FF2B5EF4-FFF2-40B4-BE49-F238E27FC236}">
                  <a16:creationId xmlns:a16="http://schemas.microsoft.com/office/drawing/2014/main" id="{76DEFB59-3079-F200-CA63-6BACCF20B41F}"/>
                </a:ext>
              </a:extLst>
            </p:cNvPr>
            <p:cNvSpPr/>
            <p:nvPr/>
          </p:nvSpPr>
          <p:spPr>
            <a:xfrm>
              <a:off x="1517072" y="2313477"/>
              <a:ext cx="903204"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2</a:t>
              </a:r>
            </a:p>
          </p:txBody>
        </p:sp>
        <p:sp>
          <p:nvSpPr>
            <p:cNvPr id="38" name="Rectangle 37">
              <a:extLst>
                <a:ext uri="{FF2B5EF4-FFF2-40B4-BE49-F238E27FC236}">
                  <a16:creationId xmlns:a16="http://schemas.microsoft.com/office/drawing/2014/main" id="{74750336-D33A-5C38-D846-F450C860AF41}"/>
                </a:ext>
              </a:extLst>
            </p:cNvPr>
            <p:cNvSpPr/>
            <p:nvPr/>
          </p:nvSpPr>
          <p:spPr>
            <a:xfrm>
              <a:off x="2412717" y="2313477"/>
              <a:ext cx="3149805"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5"/>
                  </a:solidFill>
                  <a:latin typeface="Ubuntu" panose="020B0604020202020204" charset="0"/>
                </a:rPr>
                <a:t>CÁC CHỨC NĂNG CHÍNH</a:t>
              </a:r>
            </a:p>
          </p:txBody>
        </p:sp>
      </p:grpSp>
      <p:grpSp>
        <p:nvGrpSpPr>
          <p:cNvPr id="39" name="Group 38">
            <a:extLst>
              <a:ext uri="{FF2B5EF4-FFF2-40B4-BE49-F238E27FC236}">
                <a16:creationId xmlns:a16="http://schemas.microsoft.com/office/drawing/2014/main" id="{5AF85C59-EA0E-38ED-7192-6058D4865649}"/>
              </a:ext>
            </a:extLst>
          </p:cNvPr>
          <p:cNvGrpSpPr/>
          <p:nvPr/>
        </p:nvGrpSpPr>
        <p:grpSpPr>
          <a:xfrm>
            <a:off x="1832706" y="4213986"/>
            <a:ext cx="3701243" cy="822960"/>
            <a:chOff x="1517073" y="2313477"/>
            <a:chExt cx="3701243" cy="822960"/>
          </a:xfrm>
        </p:grpSpPr>
        <p:sp>
          <p:nvSpPr>
            <p:cNvPr id="40" name="Rectangle 39">
              <a:extLst>
                <a:ext uri="{FF2B5EF4-FFF2-40B4-BE49-F238E27FC236}">
                  <a16:creationId xmlns:a16="http://schemas.microsoft.com/office/drawing/2014/main" id="{949A7E64-4CA9-96C3-C92F-3C023289DED0}"/>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3</a:t>
              </a:r>
            </a:p>
          </p:txBody>
        </p:sp>
        <p:sp>
          <p:nvSpPr>
            <p:cNvPr id="41" name="Rectangle 40">
              <a:extLst>
                <a:ext uri="{FF2B5EF4-FFF2-40B4-BE49-F238E27FC236}">
                  <a16:creationId xmlns:a16="http://schemas.microsoft.com/office/drawing/2014/main" id="{9F46BBC7-88D4-05EF-84A3-266EF22F49E9}"/>
                </a:ext>
              </a:extLst>
            </p:cNvPr>
            <p:cNvSpPr/>
            <p:nvPr/>
          </p:nvSpPr>
          <p:spPr>
            <a:xfrm>
              <a:off x="2340032" y="2313477"/>
              <a:ext cx="2878284"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accent5"/>
                  </a:solidFill>
                  <a:latin typeface="Ubuntu" panose="020B0604020202020204" charset="0"/>
                </a:rPr>
                <a:t>USECASES</a:t>
              </a:r>
              <a:endParaRPr lang="en-US" sz="1800" dirty="0">
                <a:solidFill>
                  <a:schemeClr val="accent5"/>
                </a:solidFill>
                <a:latin typeface="Ubuntu" panose="020B0604020202020204" charset="0"/>
              </a:endParaRPr>
            </a:p>
          </p:txBody>
        </p:sp>
      </p:grpSp>
      <p:grpSp>
        <p:nvGrpSpPr>
          <p:cNvPr id="45" name="Group 44">
            <a:extLst>
              <a:ext uri="{FF2B5EF4-FFF2-40B4-BE49-F238E27FC236}">
                <a16:creationId xmlns:a16="http://schemas.microsoft.com/office/drawing/2014/main" id="{CFB9D3BE-8C20-62BE-4DC6-BC9914262B01}"/>
              </a:ext>
            </a:extLst>
          </p:cNvPr>
          <p:cNvGrpSpPr/>
          <p:nvPr/>
        </p:nvGrpSpPr>
        <p:grpSpPr>
          <a:xfrm>
            <a:off x="1832706" y="5137138"/>
            <a:ext cx="3701243" cy="822960"/>
            <a:chOff x="1517073" y="2313477"/>
            <a:chExt cx="3682537" cy="822960"/>
          </a:xfrm>
        </p:grpSpPr>
        <p:sp>
          <p:nvSpPr>
            <p:cNvPr id="46" name="Rectangle 45">
              <a:extLst>
                <a:ext uri="{FF2B5EF4-FFF2-40B4-BE49-F238E27FC236}">
                  <a16:creationId xmlns:a16="http://schemas.microsoft.com/office/drawing/2014/main" id="{D4321286-EA9C-7F0B-ED81-F329DCDFD49B}"/>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4</a:t>
              </a:r>
            </a:p>
          </p:txBody>
        </p:sp>
        <p:sp>
          <p:nvSpPr>
            <p:cNvPr id="47" name="Rectangle 46">
              <a:extLst>
                <a:ext uri="{FF2B5EF4-FFF2-40B4-BE49-F238E27FC236}">
                  <a16:creationId xmlns:a16="http://schemas.microsoft.com/office/drawing/2014/main" id="{F6401DC1-DF43-B8CC-DB98-2B04D17FFF9A}"/>
                </a:ext>
              </a:extLst>
            </p:cNvPr>
            <p:cNvSpPr/>
            <p:nvPr/>
          </p:nvSpPr>
          <p:spPr>
            <a:xfrm>
              <a:off x="2340031" y="2313477"/>
              <a:ext cx="2859579"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5"/>
                  </a:solidFill>
                  <a:latin typeface="Ubuntu" panose="020B0604020202020204" charset="0"/>
                </a:rPr>
                <a:t>GIAO DIỆN BÁN HÀNG</a:t>
              </a:r>
            </a:p>
          </p:txBody>
        </p:sp>
      </p:grpSp>
      <p:grpSp>
        <p:nvGrpSpPr>
          <p:cNvPr id="48" name="Group 47">
            <a:extLst>
              <a:ext uri="{FF2B5EF4-FFF2-40B4-BE49-F238E27FC236}">
                <a16:creationId xmlns:a16="http://schemas.microsoft.com/office/drawing/2014/main" id="{75841E6C-F2C6-3DB3-986D-5B40DE7E17E6}"/>
              </a:ext>
            </a:extLst>
          </p:cNvPr>
          <p:cNvGrpSpPr/>
          <p:nvPr/>
        </p:nvGrpSpPr>
        <p:grpSpPr>
          <a:xfrm>
            <a:off x="6763309" y="2371618"/>
            <a:ext cx="4023359" cy="822960"/>
            <a:chOff x="1517073" y="2313477"/>
            <a:chExt cx="4023359" cy="822960"/>
          </a:xfrm>
        </p:grpSpPr>
        <p:sp>
          <p:nvSpPr>
            <p:cNvPr id="49" name="Rectangle 48">
              <a:extLst>
                <a:ext uri="{FF2B5EF4-FFF2-40B4-BE49-F238E27FC236}">
                  <a16:creationId xmlns:a16="http://schemas.microsoft.com/office/drawing/2014/main" id="{F8C92568-DFB8-F5F1-3D6D-706C856B91B7}"/>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5</a:t>
              </a:r>
            </a:p>
          </p:txBody>
        </p:sp>
        <p:sp>
          <p:nvSpPr>
            <p:cNvPr id="50" name="Rectangle 49">
              <a:extLst>
                <a:ext uri="{FF2B5EF4-FFF2-40B4-BE49-F238E27FC236}">
                  <a16:creationId xmlns:a16="http://schemas.microsoft.com/office/drawing/2014/main" id="{38D2D09B-955C-935D-EF2D-654EE085B959}"/>
                </a:ext>
              </a:extLst>
            </p:cNvPr>
            <p:cNvSpPr/>
            <p:nvPr/>
          </p:nvSpPr>
          <p:spPr>
            <a:xfrm>
              <a:off x="2340032" y="2313477"/>
              <a:ext cx="3200400"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5"/>
                  </a:solidFill>
                  <a:latin typeface="Ubuntu" panose="020B0604020202020204" charset="0"/>
                </a:rPr>
                <a:t>CÀI ĐẶT</a:t>
              </a:r>
            </a:p>
          </p:txBody>
        </p:sp>
      </p:grpSp>
      <p:grpSp>
        <p:nvGrpSpPr>
          <p:cNvPr id="54" name="Group 53">
            <a:extLst>
              <a:ext uri="{FF2B5EF4-FFF2-40B4-BE49-F238E27FC236}">
                <a16:creationId xmlns:a16="http://schemas.microsoft.com/office/drawing/2014/main" id="{7419A788-2730-4227-5F12-258928B50772}"/>
              </a:ext>
            </a:extLst>
          </p:cNvPr>
          <p:cNvGrpSpPr/>
          <p:nvPr/>
        </p:nvGrpSpPr>
        <p:grpSpPr>
          <a:xfrm>
            <a:off x="6757969" y="4236288"/>
            <a:ext cx="4023359" cy="822960"/>
            <a:chOff x="1517073" y="2313477"/>
            <a:chExt cx="4023359" cy="822960"/>
          </a:xfrm>
        </p:grpSpPr>
        <p:sp>
          <p:nvSpPr>
            <p:cNvPr id="55" name="Rectangle 54">
              <a:extLst>
                <a:ext uri="{FF2B5EF4-FFF2-40B4-BE49-F238E27FC236}">
                  <a16:creationId xmlns:a16="http://schemas.microsoft.com/office/drawing/2014/main" id="{D11C276F-8254-3561-FD4B-803B2F3823D0}"/>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7</a:t>
              </a:r>
            </a:p>
          </p:txBody>
        </p:sp>
        <p:sp>
          <p:nvSpPr>
            <p:cNvPr id="56" name="Rectangle 55">
              <a:extLst>
                <a:ext uri="{FF2B5EF4-FFF2-40B4-BE49-F238E27FC236}">
                  <a16:creationId xmlns:a16="http://schemas.microsoft.com/office/drawing/2014/main" id="{43550CE3-EC17-1112-368A-B2322172C82D}"/>
                </a:ext>
              </a:extLst>
            </p:cNvPr>
            <p:cNvSpPr/>
            <p:nvPr/>
          </p:nvSpPr>
          <p:spPr>
            <a:xfrm>
              <a:off x="2340032" y="2313477"/>
              <a:ext cx="3200400"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5"/>
                  </a:solidFill>
                  <a:latin typeface="Ubuntu" panose="020B0604020202020204" charset="0"/>
                </a:rPr>
                <a:t>KẾT LUẬN</a:t>
              </a:r>
            </a:p>
          </p:txBody>
        </p:sp>
      </p:grpSp>
      <p:sp>
        <p:nvSpPr>
          <p:cNvPr id="3" name="Slide Number Placeholder 2">
            <a:extLst>
              <a:ext uri="{FF2B5EF4-FFF2-40B4-BE49-F238E27FC236}">
                <a16:creationId xmlns:a16="http://schemas.microsoft.com/office/drawing/2014/main" id="{C91524CC-64A9-8359-941D-DBAB38B92061}"/>
              </a:ext>
            </a:extLst>
          </p:cNvPr>
          <p:cNvSpPr>
            <a:spLocks noGrp="1"/>
          </p:cNvSpPr>
          <p:nvPr>
            <p:ph type="sldNum" idx="10"/>
          </p:nvPr>
        </p:nvSpPr>
        <p:spPr/>
        <p:txBody>
          <a:bodyPr/>
          <a:lstStyle/>
          <a:p>
            <a:fld id="{00000000-1234-1234-1234-123412341234}" type="slidenum">
              <a:rPr lang="en" smtClean="0"/>
              <a:pPr/>
              <a:t>4</a:t>
            </a:fld>
            <a:endParaRPr lang="en"/>
          </a:p>
        </p:txBody>
      </p:sp>
      <p:grpSp>
        <p:nvGrpSpPr>
          <p:cNvPr id="28" name="Group 27">
            <a:extLst>
              <a:ext uri="{FF2B5EF4-FFF2-40B4-BE49-F238E27FC236}">
                <a16:creationId xmlns:a16="http://schemas.microsoft.com/office/drawing/2014/main" id="{7419A788-2730-4227-5F12-258928B50772}"/>
              </a:ext>
            </a:extLst>
          </p:cNvPr>
          <p:cNvGrpSpPr/>
          <p:nvPr/>
        </p:nvGrpSpPr>
        <p:grpSpPr>
          <a:xfrm>
            <a:off x="6757969" y="3304061"/>
            <a:ext cx="4023359" cy="822960"/>
            <a:chOff x="1517073" y="2313477"/>
            <a:chExt cx="4023359" cy="822960"/>
          </a:xfrm>
        </p:grpSpPr>
        <p:sp>
          <p:nvSpPr>
            <p:cNvPr id="29" name="Rectangle 28">
              <a:extLst>
                <a:ext uri="{FF2B5EF4-FFF2-40B4-BE49-F238E27FC236}">
                  <a16:creationId xmlns:a16="http://schemas.microsoft.com/office/drawing/2014/main" id="{D11C276F-8254-3561-FD4B-803B2F3823D0}"/>
                </a:ext>
              </a:extLst>
            </p:cNvPr>
            <p:cNvSpPr/>
            <p:nvPr/>
          </p:nvSpPr>
          <p:spPr>
            <a:xfrm>
              <a:off x="1517073" y="2313477"/>
              <a:ext cx="822960" cy="822960"/>
            </a:xfrm>
            <a:prstGeom prst="rect">
              <a:avLst/>
            </a:prstGeom>
            <a:solidFill>
              <a:srgbClr val="FCC218"/>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n>
                    <a:solidFill>
                      <a:schemeClr val="accent5"/>
                    </a:solidFill>
                  </a:ln>
                  <a:solidFill>
                    <a:schemeClr val="bg1"/>
                  </a:solidFill>
                  <a:latin typeface="Josefin Sans Medium" pitchFamily="2" charset="0"/>
                </a:rPr>
                <a:t>6</a:t>
              </a:r>
            </a:p>
          </p:txBody>
        </p:sp>
        <p:sp>
          <p:nvSpPr>
            <p:cNvPr id="30" name="Rectangle 29">
              <a:extLst>
                <a:ext uri="{FF2B5EF4-FFF2-40B4-BE49-F238E27FC236}">
                  <a16:creationId xmlns:a16="http://schemas.microsoft.com/office/drawing/2014/main" id="{43550CE3-EC17-1112-368A-B2322172C82D}"/>
                </a:ext>
              </a:extLst>
            </p:cNvPr>
            <p:cNvSpPr/>
            <p:nvPr/>
          </p:nvSpPr>
          <p:spPr>
            <a:xfrm>
              <a:off x="2340032" y="2313477"/>
              <a:ext cx="3200400" cy="822960"/>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800" dirty="0" smtClean="0">
                  <a:solidFill>
                    <a:schemeClr val="accent5"/>
                  </a:solidFill>
                  <a:latin typeface="Ubuntu" panose="020B0604020202020204" charset="0"/>
                </a:rPr>
                <a:t>THIẾT KẾ CƠ SỞ DỮ LIỆU </a:t>
              </a:r>
              <a:endParaRPr lang="en-US" sz="1800" dirty="0">
                <a:solidFill>
                  <a:schemeClr val="accent5"/>
                </a:solidFill>
                <a:latin typeface="Ubuntu" panose="020B0604020202020204" charset="0"/>
              </a:endParaRPr>
            </a:p>
          </p:txBody>
        </p:sp>
      </p:grpSp>
    </p:spTree>
    <p:extLst>
      <p:ext uri="{BB962C8B-B14F-4D97-AF65-F5344CB8AC3E}">
        <p14:creationId xmlns:p14="http://schemas.microsoft.com/office/powerpoint/2010/main" val="40440791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90800" y="458678"/>
            <a:ext cx="7495502" cy="763588"/>
          </a:xfrm>
        </p:spPr>
        <p:txBody>
          <a:bodyPr/>
          <a:lstStyle/>
          <a:p>
            <a:pPr algn="ctr"/>
            <a:r>
              <a:rPr lang="en-US" sz="1800" b="1" kern="0" dirty="0">
                <a:effectLst/>
                <a:latin typeface="Ubuntu" panose="020B0504030602030204" pitchFamily="34" charset="0"/>
                <a:ea typeface="Times New Roman" panose="02020603050405020304" pitchFamily="18" charset="0"/>
              </a:rPr>
              <a:t>GIAO DIỆN TẤT CẢ HÓA </a:t>
            </a:r>
            <a:r>
              <a:rPr lang="en-US" sz="1800" b="1" kern="0" dirty="0" smtClean="0">
                <a:effectLst/>
                <a:latin typeface="Ubuntu" panose="020B0504030602030204" pitchFamily="34" charset="0"/>
                <a:ea typeface="Times New Roman" panose="02020603050405020304" pitchFamily="18" charset="0"/>
              </a:rPr>
              <a:t>ĐƠN</a:t>
            </a:r>
            <a:r>
              <a:rPr lang="en-US" sz="1800" b="1" dirty="0">
                <a:latin typeface="Ubuntu" panose="020B0504030602030204" pitchFamily="34" charset="0"/>
                <a:ea typeface="Times New Roman" panose="02020603050405020304" pitchFamily="18" charset="0"/>
              </a:rPr>
              <a:t> </a:t>
            </a:r>
            <a:r>
              <a:rPr lang="en-US" sz="1800" b="1" kern="0" dirty="0" smtClean="0">
                <a:effectLst/>
                <a:latin typeface="Ubuntu" panose="020B0504030602030204" pitchFamily="34" charset="0"/>
                <a:ea typeface="Times New Roman" panose="02020603050405020304" pitchFamily="18" charset="0"/>
              </a:rPr>
              <a:t>CÓ </a:t>
            </a:r>
            <a:r>
              <a:rPr lang="en-US" sz="1800" b="1" kern="0" dirty="0">
                <a:effectLst/>
                <a:latin typeface="Ubuntu" panose="020B0504030602030204" pitchFamily="34" charset="0"/>
                <a:ea typeface="Times New Roman" panose="02020603050405020304" pitchFamily="18" charset="0"/>
              </a:rPr>
              <a:t>THỂ LỌC THEO </a:t>
            </a:r>
            <a:r>
              <a:rPr lang="vi-VN" sz="1800" b="1" kern="0" dirty="0" smtClean="0">
                <a:effectLst/>
                <a:latin typeface="Ubuntu" panose="020B0504030602030204" pitchFamily="34" charset="0"/>
                <a:ea typeface="Times New Roman" panose="02020603050405020304" pitchFamily="18" charset="0"/>
              </a:rPr>
              <a:t>NGÀY BÁN </a:t>
            </a:r>
            <a:endParaRPr lang="vi-VN" sz="1800" b="1"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6E26E08-56A1-E1E6-42F2-067532CD9A8B}"/>
              </a:ext>
            </a:extLst>
          </p:cNvPr>
          <p:cNvSpPr>
            <a:spLocks noGrp="1"/>
          </p:cNvSpPr>
          <p:nvPr>
            <p:ph type="sldNum" idx="10"/>
          </p:nvPr>
        </p:nvSpPr>
        <p:spPr/>
        <p:txBody>
          <a:bodyPr/>
          <a:lstStyle/>
          <a:p>
            <a:fld id="{00000000-1234-1234-1234-123412341234}" type="slidenum">
              <a:rPr lang="en" smtClean="0"/>
              <a:pPr/>
              <a:t>40</a:t>
            </a:fld>
            <a:endParaRPr lang="en"/>
          </a:p>
        </p:txBody>
      </p:sp>
      <p:pic>
        <p:nvPicPr>
          <p:cNvPr id="6" name="Picture 5" descr="A screenshot of a computer&#10;&#10;Description automatically generated"/>
          <p:cNvPicPr/>
          <p:nvPr/>
        </p:nvPicPr>
        <p:blipFill>
          <a:blip r:embed="rId2"/>
          <a:stretch>
            <a:fillRect/>
          </a:stretch>
        </p:blipFill>
        <p:spPr>
          <a:xfrm>
            <a:off x="1183640" y="1413827"/>
            <a:ext cx="9555480" cy="4377373"/>
          </a:xfrm>
          <a:prstGeom prst="rect">
            <a:avLst/>
          </a:prstGeom>
        </p:spPr>
      </p:pic>
    </p:spTree>
    <p:extLst>
      <p:ext uri="{BB962C8B-B14F-4D97-AF65-F5344CB8AC3E}">
        <p14:creationId xmlns:p14="http://schemas.microsoft.com/office/powerpoint/2010/main" val="24093740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90800" y="458678"/>
            <a:ext cx="7495502" cy="763588"/>
          </a:xfrm>
        </p:spPr>
        <p:txBody>
          <a:bodyPr/>
          <a:lstStyle/>
          <a:p>
            <a:pPr algn="ctr"/>
            <a:r>
              <a:rPr lang="en-US" sz="1800" b="1" kern="0" dirty="0">
                <a:effectLst/>
                <a:latin typeface="Ubuntu" panose="020B0504030602030204" pitchFamily="34" charset="0"/>
                <a:ea typeface="Times New Roman" panose="02020603050405020304" pitchFamily="18" charset="0"/>
              </a:rPr>
              <a:t>GIAO DIỆN TẤT CẢ HÓA </a:t>
            </a:r>
            <a:r>
              <a:rPr lang="en-US" sz="1800" b="1" kern="0" dirty="0" smtClean="0">
                <a:effectLst/>
                <a:latin typeface="Ubuntu" panose="020B0504030602030204" pitchFamily="34" charset="0"/>
                <a:ea typeface="Times New Roman" panose="02020603050405020304" pitchFamily="18" charset="0"/>
              </a:rPr>
              <a:t>ĐƠN</a:t>
            </a:r>
            <a:r>
              <a:rPr lang="en-US" sz="1800" b="1" dirty="0">
                <a:latin typeface="Ubuntu" panose="020B0504030602030204" pitchFamily="34" charset="0"/>
                <a:ea typeface="Times New Roman" panose="02020603050405020304" pitchFamily="18" charset="0"/>
              </a:rPr>
              <a:t> </a:t>
            </a:r>
            <a:r>
              <a:rPr lang="en-US" sz="1800" b="1" kern="0" dirty="0" smtClean="0">
                <a:effectLst/>
                <a:latin typeface="Ubuntu" panose="020B0504030602030204" pitchFamily="34" charset="0"/>
                <a:ea typeface="Times New Roman" panose="02020603050405020304" pitchFamily="18" charset="0"/>
              </a:rPr>
              <a:t>CÓ </a:t>
            </a:r>
            <a:r>
              <a:rPr lang="en-US" sz="1800" b="1" kern="0" dirty="0">
                <a:effectLst/>
                <a:latin typeface="Ubuntu" panose="020B0504030602030204" pitchFamily="34" charset="0"/>
                <a:ea typeface="Times New Roman" panose="02020603050405020304" pitchFamily="18" charset="0"/>
              </a:rPr>
              <a:t>THỂ LỌC THEO </a:t>
            </a:r>
            <a:r>
              <a:rPr lang="vi-VN" sz="1800" b="1" kern="0" dirty="0" smtClean="0">
                <a:effectLst/>
                <a:latin typeface="Ubuntu" panose="020B0504030602030204" pitchFamily="34" charset="0"/>
                <a:ea typeface="Times New Roman" panose="02020603050405020304" pitchFamily="18" charset="0"/>
              </a:rPr>
              <a:t>NGÀY BÁN </a:t>
            </a:r>
            <a:endParaRPr lang="vi-VN" sz="1800" b="1"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6E26E08-56A1-E1E6-42F2-067532CD9A8B}"/>
              </a:ext>
            </a:extLst>
          </p:cNvPr>
          <p:cNvSpPr>
            <a:spLocks noGrp="1"/>
          </p:cNvSpPr>
          <p:nvPr>
            <p:ph type="sldNum" idx="10"/>
          </p:nvPr>
        </p:nvSpPr>
        <p:spPr/>
        <p:txBody>
          <a:bodyPr/>
          <a:lstStyle/>
          <a:p>
            <a:fld id="{00000000-1234-1234-1234-123412341234}" type="slidenum">
              <a:rPr lang="en" smtClean="0"/>
              <a:pPr/>
              <a:t>41</a:t>
            </a:fld>
            <a:endParaRPr lang="en"/>
          </a:p>
        </p:txBody>
      </p:sp>
      <p:pic>
        <p:nvPicPr>
          <p:cNvPr id="8" name="Picture 7" descr="A screenshot of a computer&#10;&#10;Description automatically generated"/>
          <p:cNvPicPr/>
          <p:nvPr/>
        </p:nvPicPr>
        <p:blipFill>
          <a:blip r:embed="rId2"/>
          <a:stretch>
            <a:fillRect/>
          </a:stretch>
        </p:blipFill>
        <p:spPr>
          <a:xfrm>
            <a:off x="1214120" y="1374666"/>
            <a:ext cx="9809480" cy="4365734"/>
          </a:xfrm>
          <a:prstGeom prst="rect">
            <a:avLst/>
          </a:prstGeom>
        </p:spPr>
      </p:pic>
    </p:spTree>
    <p:extLst>
      <p:ext uri="{BB962C8B-B14F-4D97-AF65-F5344CB8AC3E}">
        <p14:creationId xmlns:p14="http://schemas.microsoft.com/office/powerpoint/2010/main" val="92959219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7219" y="418731"/>
            <a:ext cx="9057563" cy="763588"/>
          </a:xfrm>
          <a:noFill/>
          <a:ln>
            <a:noFill/>
          </a:ln>
        </p:spPr>
        <p:txBody>
          <a:bodyPr spcFirstLastPara="1" wrap="square" lIns="121900" tIns="121900" rIns="121900" bIns="121900" anchor="t" anchorCtr="0">
            <a:noAutofit/>
          </a:bodyPr>
          <a:lstStyle/>
          <a:p>
            <a:pPr algn="ctr"/>
            <a:r>
              <a:rPr lang="en-US" sz="2400" b="1" dirty="0">
                <a:latin typeface="Ubuntu" panose="020B0504030602030204" pitchFamily="34" charset="0"/>
              </a:rPr>
              <a:t>GIAO DIỆN TRANG QUẢN LÝ NHÀ CUNG CẤP</a:t>
            </a:r>
            <a:endParaRPr lang="vi-VN" sz="2400" b="1" dirty="0"/>
          </a:p>
        </p:txBody>
      </p:sp>
      <p:cxnSp>
        <p:nvCxnSpPr>
          <p:cNvPr id="7" name="Straight Connector 6">
            <a:extLst>
              <a:ext uri="{FF2B5EF4-FFF2-40B4-BE49-F238E27FC236}">
                <a16:creationId xmlns:a16="http://schemas.microsoft.com/office/drawing/2014/main" id="{AC9D27D1-2D66-C79B-760D-A7C655FA51D4}"/>
              </a:ext>
            </a:extLst>
          </p:cNvPr>
          <p:cNvCxnSpPr>
            <a:cxnSpLocks/>
          </p:cNvCxnSpPr>
          <p:nvPr/>
        </p:nvCxnSpPr>
        <p:spPr>
          <a:xfrm>
            <a:off x="1408922" y="1018309"/>
            <a:ext cx="890925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2E6B73B-998F-2CFA-2B16-129697412086}"/>
              </a:ext>
            </a:extLst>
          </p:cNvPr>
          <p:cNvSpPr>
            <a:spLocks noGrp="1"/>
          </p:cNvSpPr>
          <p:nvPr>
            <p:ph type="sldNum" idx="10"/>
          </p:nvPr>
        </p:nvSpPr>
        <p:spPr/>
        <p:txBody>
          <a:bodyPr/>
          <a:lstStyle/>
          <a:p>
            <a:fld id="{00000000-1234-1234-1234-123412341234}" type="slidenum">
              <a:rPr lang="en" smtClean="0"/>
              <a:pPr/>
              <a:t>42</a:t>
            </a:fld>
            <a:endParaRPr lang="en"/>
          </a:p>
        </p:txBody>
      </p:sp>
      <p:pic>
        <p:nvPicPr>
          <p:cNvPr id="6" name="Picture 5" descr="A screenshot of a computer&#10;&#10;Description automatically generated"/>
          <p:cNvPicPr/>
          <p:nvPr/>
        </p:nvPicPr>
        <p:blipFill>
          <a:blip r:embed="rId2"/>
          <a:stretch>
            <a:fillRect/>
          </a:stretch>
        </p:blipFill>
        <p:spPr>
          <a:xfrm>
            <a:off x="1408922" y="1182318"/>
            <a:ext cx="9330198" cy="4558081"/>
          </a:xfrm>
          <a:prstGeom prst="rect">
            <a:avLst/>
          </a:prstGeom>
        </p:spPr>
      </p:pic>
    </p:spTree>
    <p:extLst>
      <p:ext uri="{BB962C8B-B14F-4D97-AF65-F5344CB8AC3E}">
        <p14:creationId xmlns:p14="http://schemas.microsoft.com/office/powerpoint/2010/main" val="35176797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895875" y="2405280"/>
            <a:ext cx="8552788" cy="2066100"/>
          </a:xfrm>
          <a:prstGeom prst="rect">
            <a:avLst/>
          </a:prstGeom>
        </p:spPr>
        <p:txBody>
          <a:bodyPr spcFirstLastPara="1" wrap="square" lIns="121900" tIns="121900" rIns="121900" bIns="121900" anchor="ctr" anchorCtr="0">
            <a:noAutofit/>
          </a:bodyPr>
          <a:lstStyle/>
          <a:p>
            <a:pPr algn="ctr"/>
            <a:r>
              <a:rPr lang="en-US" sz="6600" b="1" dirty="0">
                <a:solidFill>
                  <a:schemeClr val="accent5"/>
                </a:solidFill>
                <a:latin typeface="Ubuntu" panose="020B0604020202020204" charset="0"/>
              </a:rPr>
              <a:t>CÀI ĐẶT</a:t>
            </a:r>
          </a:p>
        </p:txBody>
      </p:sp>
      <p:sp>
        <p:nvSpPr>
          <p:cNvPr id="407" name="Google Shape;407;p23"/>
          <p:cNvSpPr/>
          <p:nvPr/>
        </p:nvSpPr>
        <p:spPr>
          <a:xfrm>
            <a:off x="9754850" y="1312126"/>
            <a:ext cx="703109" cy="1185240"/>
          </a:xfrm>
          <a:prstGeom prst="rect">
            <a:avLst/>
          </a:prstGeom>
        </p:spPr>
        <p:txBody>
          <a:bodyPr>
            <a:prstTxWarp prst="textPlain">
              <a:avLst/>
            </a:prstTxWarp>
          </a:bodyPr>
          <a:lstStyle/>
          <a:p>
            <a:pPr lvl="0" algn="ctr"/>
            <a:r>
              <a:rPr lang="en-US" b="1" dirty="0">
                <a:ln w="19050" cap="flat" cmpd="sng">
                  <a:solidFill>
                    <a:schemeClr val="accent5"/>
                  </a:solidFill>
                  <a:prstDash val="solid"/>
                  <a:round/>
                  <a:headEnd type="none" w="sm" len="sm"/>
                  <a:tailEnd type="none" w="sm" len="sm"/>
                </a:ln>
                <a:solidFill>
                  <a:schemeClr val="accent6"/>
                </a:solidFill>
                <a:latin typeface="Josefin Sans SemiBold" pitchFamily="2" charset="0"/>
              </a:rPr>
              <a:t>5</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2215FE02-EBA3-6F3F-4580-AF56501C5322}"/>
              </a:ext>
            </a:extLst>
          </p:cNvPr>
          <p:cNvSpPr>
            <a:spLocks noGrp="1"/>
          </p:cNvSpPr>
          <p:nvPr>
            <p:ph type="sldNum" idx="10"/>
          </p:nvPr>
        </p:nvSpPr>
        <p:spPr/>
        <p:txBody>
          <a:bodyPr/>
          <a:lstStyle/>
          <a:p>
            <a:fld id="{00000000-1234-1234-1234-123412341234}" type="slidenum">
              <a:rPr lang="en" smtClean="0"/>
              <a:pPr/>
              <a:t>43</a:t>
            </a:fld>
            <a:endParaRPr lang="en"/>
          </a:p>
        </p:txBody>
      </p:sp>
    </p:spTree>
    <p:extLst>
      <p:ext uri="{BB962C8B-B14F-4D97-AF65-F5344CB8AC3E}">
        <p14:creationId xmlns:p14="http://schemas.microsoft.com/office/powerpoint/2010/main" val="35412154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32250" y="786745"/>
            <a:ext cx="9575100" cy="763500"/>
          </a:xfrm>
        </p:spPr>
        <p:txBody>
          <a:bodyPr/>
          <a:lstStyle/>
          <a:p>
            <a:r>
              <a:rPr lang="en-US" sz="4400" b="1" spc="600" dirty="0">
                <a:latin typeface="Ubuntu" panose="020B0604020202020204" charset="0"/>
              </a:rPr>
              <a:t>CÀI ĐẶT</a:t>
            </a:r>
          </a:p>
        </p:txBody>
      </p:sp>
      <p:sp>
        <p:nvSpPr>
          <p:cNvPr id="5" name="Text Placeholder 4">
            <a:extLst>
              <a:ext uri="{FF2B5EF4-FFF2-40B4-BE49-F238E27FC236}">
                <a16:creationId xmlns:a16="http://schemas.microsoft.com/office/drawing/2014/main" id="{26D5D747-8C0C-55F8-D7CD-0FAD0F66B7D3}"/>
              </a:ext>
            </a:extLst>
          </p:cNvPr>
          <p:cNvSpPr>
            <a:spLocks noGrp="1"/>
          </p:cNvSpPr>
          <p:nvPr>
            <p:ph type="body" idx="1"/>
          </p:nvPr>
        </p:nvSpPr>
        <p:spPr>
          <a:xfrm>
            <a:off x="1650625" y="2725809"/>
            <a:ext cx="9062400" cy="3211500"/>
          </a:xfrm>
        </p:spPr>
        <p:txBody>
          <a:bodyPr/>
          <a:lstStyle/>
          <a:p>
            <a:pPr>
              <a:lnSpc>
                <a:spcPct val="150000"/>
              </a:lnSpc>
            </a:pPr>
            <a:r>
              <a:rPr lang="en-US" sz="1600" dirty="0">
                <a:solidFill>
                  <a:srgbClr val="000000"/>
                </a:solidFill>
                <a:effectLst/>
                <a:latin typeface="Josefin Sans" pitchFamily="2" charset="0"/>
                <a:ea typeface="Times New Roman" panose="02020603050405020304" pitchFamily="18" charset="0"/>
              </a:rPr>
              <a:t>Website </a:t>
            </a:r>
            <a:r>
              <a:rPr lang="en-US" sz="1600" dirty="0" err="1">
                <a:solidFill>
                  <a:srgbClr val="000000"/>
                </a:solidFill>
                <a:effectLst/>
                <a:latin typeface="Josefin Sans" pitchFamily="2" charset="0"/>
                <a:ea typeface="Times New Roman" panose="02020603050405020304" pitchFamily="18" charset="0"/>
              </a:rPr>
              <a:t>được</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xây</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dựng</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trên</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nền</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tảng</a:t>
            </a:r>
            <a:r>
              <a:rPr lang="en-US" sz="1600" dirty="0">
                <a:solidFill>
                  <a:srgbClr val="000000"/>
                </a:solidFill>
                <a:effectLst/>
                <a:latin typeface="Josefin Sans" pitchFamily="2" charset="0"/>
                <a:ea typeface="Times New Roman" panose="02020603050405020304" pitchFamily="18" charset="0"/>
              </a:rPr>
              <a:t> Java JSP Servlet </a:t>
            </a:r>
            <a:r>
              <a:rPr lang="en-US" sz="1600" dirty="0" err="1">
                <a:solidFill>
                  <a:srgbClr val="000000"/>
                </a:solidFill>
                <a:effectLst/>
                <a:latin typeface="Josefin Sans" pitchFamily="2" charset="0"/>
                <a:ea typeface="Times New Roman" panose="02020603050405020304" pitchFamily="18" charset="0"/>
              </a:rPr>
              <a:t>trong</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môi</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trường</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phần</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mềm</a:t>
            </a:r>
            <a:r>
              <a:rPr lang="en-US" sz="1600" dirty="0">
                <a:solidFill>
                  <a:srgbClr val="000000"/>
                </a:solidFill>
                <a:effectLst/>
                <a:latin typeface="Josefin Sans" pitchFamily="2" charset="0"/>
                <a:ea typeface="Times New Roman" panose="02020603050405020304" pitchFamily="18" charset="0"/>
              </a:rPr>
              <a:t> Eclipse</a:t>
            </a:r>
            <a:endParaRPr lang="en-US" sz="1600" dirty="0">
              <a:latin typeface="Josefin Sans" pitchFamily="2" charset="0"/>
            </a:endParaRPr>
          </a:p>
          <a:p>
            <a:pPr>
              <a:lnSpc>
                <a:spcPct val="150000"/>
              </a:lnSpc>
            </a:pPr>
            <a:r>
              <a:rPr lang="en-US" sz="1600" dirty="0" err="1">
                <a:solidFill>
                  <a:srgbClr val="000000"/>
                </a:solidFill>
                <a:effectLst/>
                <a:latin typeface="Josefin Sans" pitchFamily="2" charset="0"/>
                <a:ea typeface="Times New Roman" panose="02020603050405020304" pitchFamily="18" charset="0"/>
              </a:rPr>
              <a:t>Các</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công</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nghệ</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được</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sử</a:t>
            </a:r>
            <a:r>
              <a:rPr lang="en-US" sz="1600" dirty="0">
                <a:solidFill>
                  <a:srgbClr val="000000"/>
                </a:solidFill>
                <a:effectLst/>
                <a:latin typeface="Josefin Sans" pitchFamily="2" charset="0"/>
                <a:ea typeface="Times New Roman" panose="02020603050405020304" pitchFamily="18" charset="0"/>
              </a:rPr>
              <a:t> </a:t>
            </a:r>
            <a:r>
              <a:rPr lang="en-US" sz="1600" dirty="0" err="1">
                <a:solidFill>
                  <a:srgbClr val="000000"/>
                </a:solidFill>
                <a:effectLst/>
                <a:latin typeface="Josefin Sans" pitchFamily="2" charset="0"/>
                <a:ea typeface="Times New Roman" panose="02020603050405020304" pitchFamily="18" charset="0"/>
              </a:rPr>
              <a:t>dụng</a:t>
            </a:r>
            <a:r>
              <a:rPr lang="en-US" sz="1600" dirty="0">
                <a:solidFill>
                  <a:srgbClr val="000000"/>
                </a:solidFill>
                <a:effectLst/>
                <a:latin typeface="Josefin Sans" pitchFamily="2" charset="0"/>
                <a:ea typeface="Times New Roman" panose="02020603050405020304" pitchFamily="18" charset="0"/>
              </a:rPr>
              <a:t>:</a:t>
            </a:r>
          </a:p>
          <a:p>
            <a:pPr lvl="1">
              <a:lnSpc>
                <a:spcPct val="150000"/>
              </a:lnSpc>
            </a:pPr>
            <a:r>
              <a:rPr lang="en-US" sz="1600" dirty="0">
                <a:solidFill>
                  <a:srgbClr val="000000"/>
                </a:solidFill>
                <a:effectLst/>
                <a:latin typeface="Josefin Sans" pitchFamily="2" charset="0"/>
                <a:ea typeface="Times New Roman" panose="02020603050405020304" pitchFamily="18" charset="0"/>
                <a:cs typeface="Noto Sans Symbols"/>
              </a:rPr>
              <a:t>Microsoft SQL Server 2019 </a:t>
            </a:r>
            <a:endParaRPr lang="en-US" sz="1600" dirty="0">
              <a:solidFill>
                <a:srgbClr val="000000"/>
              </a:solidFill>
              <a:latin typeface="Josefin Sans" pitchFamily="2" charset="0"/>
              <a:ea typeface="Times New Roman" panose="02020603050405020304" pitchFamily="18" charset="0"/>
              <a:cs typeface="Noto Sans Symbols"/>
            </a:endParaRPr>
          </a:p>
          <a:p>
            <a:pPr lvl="1">
              <a:lnSpc>
                <a:spcPct val="150000"/>
              </a:lnSpc>
            </a:pPr>
            <a:r>
              <a:rPr lang="en-US" sz="1600" dirty="0" err="1">
                <a:effectLst/>
                <a:latin typeface="Josefin Sans" pitchFamily="2" charset="0"/>
                <a:ea typeface="Noto Sans Symbols"/>
                <a:cs typeface="Times New Roman" panose="02020603050405020304" pitchFamily="18" charset="0"/>
              </a:rPr>
              <a:t>Thiết</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kế</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trang</a:t>
            </a:r>
            <a:r>
              <a:rPr lang="en-US" sz="1600" dirty="0">
                <a:effectLst/>
                <a:latin typeface="Josefin Sans" pitchFamily="2" charset="0"/>
                <a:ea typeface="Noto Sans Symbols"/>
                <a:cs typeface="Times New Roman" panose="02020603050405020304" pitchFamily="18" charset="0"/>
              </a:rPr>
              <a:t> web </a:t>
            </a:r>
            <a:r>
              <a:rPr lang="en-US" sz="1600" dirty="0" err="1">
                <a:effectLst/>
                <a:latin typeface="Josefin Sans" pitchFamily="2" charset="0"/>
                <a:ea typeface="Noto Sans Symbols"/>
                <a:cs typeface="Times New Roman" panose="02020603050405020304" pitchFamily="18" charset="0"/>
              </a:rPr>
              <a:t>bằng</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ngôn</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ngữ</a:t>
            </a:r>
            <a:r>
              <a:rPr lang="en-US" sz="1600" dirty="0">
                <a:effectLst/>
                <a:latin typeface="Josefin Sans" pitchFamily="2" charset="0"/>
                <a:ea typeface="Noto Sans Symbols"/>
                <a:cs typeface="Times New Roman" panose="02020603050405020304" pitchFamily="18" charset="0"/>
              </a:rPr>
              <a:t> HTML, CSS, </a:t>
            </a:r>
            <a:r>
              <a:rPr lang="en-US" sz="1600" dirty="0" err="1">
                <a:effectLst/>
                <a:latin typeface="Josefin Sans" pitchFamily="2" charset="0"/>
                <a:ea typeface="Noto Sans Symbols"/>
                <a:cs typeface="Times New Roman" panose="02020603050405020304" pitchFamily="18" charset="0"/>
              </a:rPr>
              <a:t>Javascript</a:t>
            </a:r>
            <a:r>
              <a:rPr lang="en-US" sz="1600" dirty="0">
                <a:effectLst/>
                <a:latin typeface="Josefin Sans" pitchFamily="2" charset="0"/>
                <a:ea typeface="Noto Sans Symbols"/>
                <a:cs typeface="Times New Roman" panose="02020603050405020304" pitchFamily="18" charset="0"/>
              </a:rPr>
              <a:t>, Bootstrap, jQuery</a:t>
            </a:r>
            <a:endParaRPr lang="en-US" sz="1600" dirty="0">
              <a:latin typeface="Josefin Sans" pitchFamily="2" charset="0"/>
              <a:ea typeface="Noto Sans Symbols"/>
              <a:cs typeface="Times New Roman" panose="02020603050405020304" pitchFamily="18" charset="0"/>
            </a:endParaRPr>
          </a:p>
          <a:p>
            <a:pPr lvl="1">
              <a:lnSpc>
                <a:spcPct val="150000"/>
              </a:lnSpc>
            </a:pPr>
            <a:r>
              <a:rPr lang="en-US" sz="1600" dirty="0">
                <a:effectLst/>
                <a:latin typeface="Josefin Sans" pitchFamily="2" charset="0"/>
                <a:ea typeface="Noto Sans Symbols"/>
                <a:cs typeface="Times New Roman" panose="02020603050405020304" pitchFamily="18" charset="0"/>
              </a:rPr>
              <a:t>Giao </a:t>
            </a:r>
            <a:r>
              <a:rPr lang="en-US" sz="1600" dirty="0" err="1">
                <a:effectLst/>
                <a:latin typeface="Josefin Sans" pitchFamily="2" charset="0"/>
                <a:ea typeface="Noto Sans Symbols"/>
                <a:cs typeface="Times New Roman" panose="02020603050405020304" pitchFamily="18" charset="0"/>
              </a:rPr>
              <a:t>tiếp</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với</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cơ</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sở</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dữ</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liệu</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bằng</a:t>
            </a:r>
            <a:r>
              <a:rPr lang="en-US" sz="1600" dirty="0">
                <a:effectLst/>
                <a:latin typeface="Josefin Sans" pitchFamily="2" charset="0"/>
                <a:ea typeface="Noto Sans Symbols"/>
                <a:cs typeface="Times New Roman" panose="02020603050405020304" pitchFamily="18" charset="0"/>
              </a:rPr>
              <a:t> JDBC</a:t>
            </a:r>
            <a:endParaRPr lang="en-US" sz="1600" dirty="0">
              <a:latin typeface="Josefin Sans" pitchFamily="2" charset="0"/>
              <a:ea typeface="Noto Sans Symbols"/>
              <a:cs typeface="Times New Roman" panose="02020603050405020304" pitchFamily="18" charset="0"/>
            </a:endParaRPr>
          </a:p>
          <a:p>
            <a:pPr lvl="1">
              <a:lnSpc>
                <a:spcPct val="150000"/>
              </a:lnSpc>
            </a:pPr>
            <a:r>
              <a:rPr lang="en-US" sz="1600" dirty="0" err="1">
                <a:effectLst/>
                <a:latin typeface="Josefin Sans" pitchFamily="2" charset="0"/>
                <a:ea typeface="Noto Sans Symbols"/>
                <a:cs typeface="Times New Roman" panose="02020603050405020304" pitchFamily="18" charset="0"/>
              </a:rPr>
              <a:t>Thực</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hiện</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đồ</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án</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theo</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mô</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hình</a:t>
            </a:r>
            <a:r>
              <a:rPr lang="en-US" sz="1600" dirty="0">
                <a:effectLst/>
                <a:latin typeface="Josefin Sans" pitchFamily="2" charset="0"/>
                <a:ea typeface="Noto Sans Symbols"/>
                <a:cs typeface="Times New Roman" panose="02020603050405020304" pitchFamily="18" charset="0"/>
              </a:rPr>
              <a:t> MVC</a:t>
            </a:r>
            <a:endParaRPr lang="en-US" sz="1600" dirty="0">
              <a:latin typeface="Josefin Sans" pitchFamily="2" charset="0"/>
              <a:ea typeface="Noto Sans Symbols"/>
              <a:cs typeface="Times New Roman" panose="02020603050405020304" pitchFamily="18" charset="0"/>
            </a:endParaRPr>
          </a:p>
          <a:p>
            <a:pPr lvl="1">
              <a:lnSpc>
                <a:spcPct val="150000"/>
              </a:lnSpc>
            </a:pPr>
            <a:r>
              <a:rPr lang="en-US" sz="1600" dirty="0" err="1">
                <a:effectLst/>
                <a:latin typeface="Josefin Sans" pitchFamily="2" charset="0"/>
                <a:ea typeface="Noto Sans Symbols"/>
                <a:cs typeface="Times New Roman" panose="02020603050405020304" pitchFamily="18" charset="0"/>
              </a:rPr>
              <a:t>Viết</a:t>
            </a:r>
            <a:r>
              <a:rPr lang="en-US" sz="1600" dirty="0">
                <a:effectLst/>
                <a:latin typeface="Josefin Sans" pitchFamily="2" charset="0"/>
                <a:ea typeface="Noto Sans Symbols"/>
                <a:cs typeface="Times New Roman" panose="02020603050405020304" pitchFamily="18" charset="0"/>
              </a:rPr>
              <a:t> code </a:t>
            </a:r>
            <a:r>
              <a:rPr lang="en-US" sz="1600" dirty="0" err="1">
                <a:effectLst/>
                <a:latin typeface="Josefin Sans" pitchFamily="2" charset="0"/>
                <a:ea typeface="Noto Sans Symbols"/>
                <a:cs typeface="Times New Roman" panose="02020603050405020304" pitchFamily="18" charset="0"/>
              </a:rPr>
              <a:t>các</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chức</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năng</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của</a:t>
            </a:r>
            <a:r>
              <a:rPr lang="en-US" sz="1600" dirty="0">
                <a:effectLst/>
                <a:latin typeface="Josefin Sans" pitchFamily="2" charset="0"/>
                <a:ea typeface="Noto Sans Symbols"/>
                <a:cs typeface="Times New Roman" panose="02020603050405020304" pitchFamily="18" charset="0"/>
              </a:rPr>
              <a:t> </a:t>
            </a:r>
            <a:r>
              <a:rPr lang="en-US" sz="1600" dirty="0" err="1">
                <a:effectLst/>
                <a:latin typeface="Josefin Sans" pitchFamily="2" charset="0"/>
                <a:ea typeface="Noto Sans Symbols"/>
                <a:cs typeface="Times New Roman" panose="02020603050405020304" pitchFamily="18" charset="0"/>
              </a:rPr>
              <a:t>trang</a:t>
            </a:r>
            <a:r>
              <a:rPr lang="en-US" sz="1600" dirty="0">
                <a:effectLst/>
                <a:latin typeface="Josefin Sans" pitchFamily="2" charset="0"/>
                <a:ea typeface="Noto Sans Symbols"/>
                <a:cs typeface="Times New Roman" panose="02020603050405020304" pitchFamily="18" charset="0"/>
              </a:rPr>
              <a:t> web </a:t>
            </a:r>
            <a:r>
              <a:rPr lang="en-US" sz="1600" dirty="0" err="1">
                <a:effectLst/>
                <a:latin typeface="Josefin Sans" pitchFamily="2" charset="0"/>
                <a:ea typeface="Noto Sans Symbols"/>
                <a:cs typeface="Times New Roman" panose="02020603050405020304" pitchFamily="18" charset="0"/>
              </a:rPr>
              <a:t>bằng</a:t>
            </a:r>
            <a:r>
              <a:rPr lang="en-US" sz="1600" dirty="0">
                <a:effectLst/>
                <a:latin typeface="Josefin Sans" pitchFamily="2" charset="0"/>
                <a:ea typeface="Noto Sans Symbols"/>
                <a:cs typeface="Times New Roman" panose="02020603050405020304" pitchFamily="18" charset="0"/>
              </a:rPr>
              <a:t> Java Servlet, Ajax</a:t>
            </a:r>
            <a:endParaRPr lang="en-US" sz="1600" dirty="0">
              <a:effectLst/>
              <a:latin typeface="Josefin Sans" pitchFamily="2" charset="0"/>
              <a:ea typeface="Noto Sans Symbols"/>
              <a:cs typeface="Noto Sans Symbols"/>
            </a:endParaRP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4586512" cy="369332"/>
          </a:xfrm>
          <a:prstGeom prst="rect">
            <a:avLst/>
          </a:prstGeom>
          <a:noFill/>
        </p:spPr>
        <p:txBody>
          <a:bodyPr wrap="none" rtlCol="0">
            <a:spAutoFit/>
          </a:bodyPr>
          <a:lstStyle/>
          <a:p>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Môi</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trường</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cài</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đặt</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và</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công</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nghệ</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sử</a:t>
            </a:r>
            <a:r>
              <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rPr>
              <a:t> </a:t>
            </a:r>
            <a:r>
              <a:rPr lang="en-US" sz="1800" b="1" dirty="0" err="1">
                <a:solidFill>
                  <a:schemeClr val="accent5"/>
                </a:solidFill>
                <a:effectLst/>
                <a:latin typeface="Ubuntu" panose="020B0604020202020204" charset="0"/>
                <a:ea typeface="Times New Roman" panose="02020603050405020304" pitchFamily="18" charset="0"/>
                <a:cs typeface="Times New Roman" panose="02020603050405020304" pitchFamily="18" charset="0"/>
              </a:rPr>
              <a:t>dụng</a:t>
            </a:r>
            <a:endParaRPr lang="en-US" sz="1800" b="1" dirty="0">
              <a:solidFill>
                <a:schemeClr val="accent5"/>
              </a:solidFill>
              <a:effectLst/>
              <a:latin typeface="Ubuntu" panose="020B060402020202020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EE36C3-FC59-15E7-8203-EB0143976A25}"/>
              </a:ext>
            </a:extLst>
          </p:cNvPr>
          <p:cNvSpPr>
            <a:spLocks noGrp="1"/>
          </p:cNvSpPr>
          <p:nvPr>
            <p:ph type="sldNum" idx="10"/>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185313918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41580" y="762071"/>
            <a:ext cx="9575100" cy="763500"/>
          </a:xfrm>
        </p:spPr>
        <p:txBody>
          <a:bodyPr/>
          <a:lstStyle/>
          <a:p>
            <a:r>
              <a:rPr lang="en-US" sz="4800" b="1" spc="600" dirty="0">
                <a:latin typeface="Ubuntu" panose="020B0604020202020204" charset="0"/>
              </a:rPr>
              <a:t>CÀI ĐẶT</a:t>
            </a:r>
          </a:p>
        </p:txBody>
      </p:sp>
      <p:sp>
        <p:nvSpPr>
          <p:cNvPr id="5" name="Text Placeholder 4">
            <a:extLst>
              <a:ext uri="{FF2B5EF4-FFF2-40B4-BE49-F238E27FC236}">
                <a16:creationId xmlns:a16="http://schemas.microsoft.com/office/drawing/2014/main" id="{26D5D747-8C0C-55F8-D7CD-0FAD0F66B7D3}"/>
              </a:ext>
            </a:extLst>
          </p:cNvPr>
          <p:cNvSpPr>
            <a:spLocks noGrp="1"/>
          </p:cNvSpPr>
          <p:nvPr>
            <p:ph type="body" idx="1"/>
          </p:nvPr>
        </p:nvSpPr>
        <p:spPr>
          <a:xfrm>
            <a:off x="2225200" y="2758155"/>
            <a:ext cx="9062400" cy="3211500"/>
          </a:xfrm>
        </p:spPr>
        <p:txBody>
          <a:bodyPr/>
          <a:lstStyle/>
          <a:p>
            <a:pPr marL="0" marR="0" indent="0" algn="just">
              <a:lnSpc>
                <a:spcPct val="200000"/>
              </a:lnSpc>
              <a:spcBef>
                <a:spcPts val="0"/>
              </a:spcBef>
              <a:spcAft>
                <a:spcPts val="800"/>
              </a:spcAft>
              <a:buNone/>
            </a:pPr>
            <a:r>
              <a:rPr lang="en-US" sz="1800" dirty="0" err="1">
                <a:solidFill>
                  <a:srgbClr val="000000"/>
                </a:solidFill>
                <a:latin typeface="Josefin Sans" pitchFamily="2" charset="0"/>
              </a:rPr>
              <a:t>Chương</a:t>
            </a:r>
            <a:r>
              <a:rPr lang="en-US" sz="1800" dirty="0">
                <a:solidFill>
                  <a:srgbClr val="000000"/>
                </a:solidFill>
                <a:latin typeface="Josefin Sans" pitchFamily="2" charset="0"/>
              </a:rPr>
              <a:t> </a:t>
            </a:r>
            <a:r>
              <a:rPr lang="en-US" sz="1800" dirty="0" err="1">
                <a:solidFill>
                  <a:srgbClr val="000000"/>
                </a:solidFill>
                <a:latin typeface="Josefin Sans" pitchFamily="2" charset="0"/>
              </a:rPr>
              <a:t>trình</a:t>
            </a:r>
            <a:r>
              <a:rPr lang="en-US" sz="1800" dirty="0">
                <a:solidFill>
                  <a:srgbClr val="000000"/>
                </a:solidFill>
                <a:latin typeface="Josefin Sans" pitchFamily="2" charset="0"/>
              </a:rPr>
              <a:t> </a:t>
            </a:r>
            <a:r>
              <a:rPr lang="en-US" sz="1800" dirty="0" err="1">
                <a:solidFill>
                  <a:srgbClr val="000000"/>
                </a:solidFill>
                <a:latin typeface="Josefin Sans" pitchFamily="2" charset="0"/>
              </a:rPr>
              <a:t>được</a:t>
            </a:r>
            <a:r>
              <a:rPr lang="en-US" sz="1800" dirty="0">
                <a:solidFill>
                  <a:srgbClr val="000000"/>
                </a:solidFill>
                <a:latin typeface="Josefin Sans" pitchFamily="2" charset="0"/>
              </a:rPr>
              <a:t> </a:t>
            </a:r>
            <a:r>
              <a:rPr lang="en-US" sz="1800" dirty="0" err="1">
                <a:solidFill>
                  <a:srgbClr val="000000"/>
                </a:solidFill>
                <a:latin typeface="Josefin Sans" pitchFamily="2" charset="0"/>
              </a:rPr>
              <a:t>theo</a:t>
            </a:r>
            <a:r>
              <a:rPr lang="en-US" sz="1800" dirty="0">
                <a:solidFill>
                  <a:srgbClr val="000000"/>
                </a:solidFill>
                <a:latin typeface="Josefin Sans" pitchFamily="2" charset="0"/>
              </a:rPr>
              <a:t> </a:t>
            </a:r>
            <a:r>
              <a:rPr lang="en-US" sz="1800" dirty="0" err="1">
                <a:solidFill>
                  <a:srgbClr val="000000"/>
                </a:solidFill>
                <a:latin typeface="Josefin Sans" pitchFamily="2" charset="0"/>
              </a:rPr>
              <a:t>viết</a:t>
            </a:r>
            <a:r>
              <a:rPr lang="en-US" sz="1800" dirty="0">
                <a:solidFill>
                  <a:srgbClr val="000000"/>
                </a:solidFill>
                <a:latin typeface="Josefin Sans" pitchFamily="2" charset="0"/>
              </a:rPr>
              <a:t> </a:t>
            </a:r>
            <a:r>
              <a:rPr lang="en-US" sz="1800" dirty="0" err="1">
                <a:solidFill>
                  <a:srgbClr val="000000"/>
                </a:solidFill>
                <a:latin typeface="Josefin Sans" pitchFamily="2" charset="0"/>
              </a:rPr>
              <a:t>theo</a:t>
            </a:r>
            <a:r>
              <a:rPr lang="en-US" sz="1800" dirty="0">
                <a:solidFill>
                  <a:srgbClr val="000000"/>
                </a:solidFill>
                <a:latin typeface="Josefin Sans" pitchFamily="2" charset="0"/>
              </a:rPr>
              <a:t> </a:t>
            </a:r>
            <a:r>
              <a:rPr lang="en-US" sz="1800" dirty="0" err="1">
                <a:solidFill>
                  <a:srgbClr val="000000"/>
                </a:solidFill>
                <a:latin typeface="Josefin Sans" pitchFamily="2" charset="0"/>
              </a:rPr>
              <a:t>mô</a:t>
            </a:r>
            <a:r>
              <a:rPr lang="en-US" sz="1800" dirty="0">
                <a:solidFill>
                  <a:srgbClr val="000000"/>
                </a:solidFill>
                <a:latin typeface="Josefin Sans" pitchFamily="2" charset="0"/>
              </a:rPr>
              <a:t> </a:t>
            </a:r>
            <a:r>
              <a:rPr lang="en-US" sz="1800" dirty="0" err="1">
                <a:solidFill>
                  <a:srgbClr val="000000"/>
                </a:solidFill>
                <a:latin typeface="Josefin Sans" pitchFamily="2" charset="0"/>
              </a:rPr>
              <a:t>hình</a:t>
            </a:r>
            <a:r>
              <a:rPr lang="en-US" sz="1800" dirty="0">
                <a:solidFill>
                  <a:srgbClr val="000000"/>
                </a:solidFill>
                <a:latin typeface="Josefin Sans" pitchFamily="2" charset="0"/>
              </a:rPr>
              <a:t> 3 </a:t>
            </a:r>
            <a:r>
              <a:rPr lang="en-US" sz="1800" dirty="0" err="1">
                <a:solidFill>
                  <a:srgbClr val="000000"/>
                </a:solidFill>
                <a:latin typeface="Josefin Sans" pitchFamily="2" charset="0"/>
              </a:rPr>
              <a:t>tầng</a:t>
            </a:r>
            <a:endParaRPr lang="en-US" sz="1800" dirty="0">
              <a:solidFill>
                <a:srgbClr val="000000"/>
              </a:solidFill>
              <a:latin typeface="Josefin Sans" pitchFamily="2" charset="0"/>
            </a:endParaRPr>
          </a:p>
          <a:p>
            <a:pPr marL="342900" marR="0" lvl="0" indent="-342900" algn="just">
              <a:lnSpc>
                <a:spcPct val="200000"/>
              </a:lnSpc>
              <a:spcBef>
                <a:spcPts val="0"/>
              </a:spcBef>
              <a:spcAft>
                <a:spcPts val="800"/>
              </a:spcAft>
              <a:buFont typeface="Arial" panose="020B0604020202020204" pitchFamily="34" charset="0"/>
              <a:buChar char="•"/>
            </a:pPr>
            <a:r>
              <a:rPr lang="en-US" sz="1800" dirty="0">
                <a:solidFill>
                  <a:srgbClr val="000000"/>
                </a:solidFill>
                <a:latin typeface="Josefin Sans" pitchFamily="2" charset="0"/>
              </a:rPr>
              <a:t>Model</a:t>
            </a:r>
          </a:p>
          <a:p>
            <a:pPr marL="342900" marR="0" lvl="0" indent="-342900" algn="just">
              <a:lnSpc>
                <a:spcPct val="200000"/>
              </a:lnSpc>
              <a:spcBef>
                <a:spcPts val="0"/>
              </a:spcBef>
              <a:spcAft>
                <a:spcPts val="800"/>
              </a:spcAft>
              <a:buFont typeface="Arial" panose="020B0604020202020204" pitchFamily="34" charset="0"/>
              <a:buChar char="•"/>
            </a:pPr>
            <a:r>
              <a:rPr lang="en-US" sz="1800" dirty="0">
                <a:solidFill>
                  <a:srgbClr val="000000"/>
                </a:solidFill>
                <a:latin typeface="Josefin Sans" pitchFamily="2" charset="0"/>
              </a:rPr>
              <a:t>View: </a:t>
            </a:r>
            <a:r>
              <a:rPr lang="en-US" sz="1800" dirty="0" err="1">
                <a:solidFill>
                  <a:srgbClr val="000000"/>
                </a:solidFill>
                <a:latin typeface="Josefin Sans" pitchFamily="2" charset="0"/>
              </a:rPr>
              <a:t>các</a:t>
            </a:r>
            <a:r>
              <a:rPr lang="en-US" sz="1800" dirty="0">
                <a:solidFill>
                  <a:srgbClr val="000000"/>
                </a:solidFill>
                <a:latin typeface="Josefin Sans" pitchFamily="2" charset="0"/>
              </a:rPr>
              <a:t> </a:t>
            </a:r>
            <a:r>
              <a:rPr lang="en-US" sz="1800" dirty="0" err="1">
                <a:solidFill>
                  <a:srgbClr val="000000"/>
                </a:solidFill>
                <a:latin typeface="Josefin Sans" pitchFamily="2" charset="0"/>
              </a:rPr>
              <a:t>trang</a:t>
            </a:r>
            <a:r>
              <a:rPr lang="en-US" sz="1800" dirty="0">
                <a:solidFill>
                  <a:srgbClr val="000000"/>
                </a:solidFill>
                <a:latin typeface="Josefin Sans" pitchFamily="2" charset="0"/>
              </a:rPr>
              <a:t> JSP </a:t>
            </a:r>
            <a:r>
              <a:rPr lang="en-US" sz="1800" dirty="0" err="1">
                <a:solidFill>
                  <a:srgbClr val="000000"/>
                </a:solidFill>
                <a:latin typeface="Josefin Sans" pitchFamily="2" charset="0"/>
              </a:rPr>
              <a:t>chứa</a:t>
            </a:r>
            <a:r>
              <a:rPr lang="en-US" sz="1800" dirty="0">
                <a:solidFill>
                  <a:srgbClr val="000000"/>
                </a:solidFill>
                <a:latin typeface="Josefin Sans" pitchFamily="2" charset="0"/>
              </a:rPr>
              <a:t> </a:t>
            </a:r>
            <a:r>
              <a:rPr lang="en-US" sz="1800" dirty="0" err="1">
                <a:solidFill>
                  <a:srgbClr val="000000"/>
                </a:solidFill>
                <a:latin typeface="Josefin Sans" pitchFamily="2" charset="0"/>
              </a:rPr>
              <a:t>các</a:t>
            </a:r>
            <a:r>
              <a:rPr lang="en-US" sz="1800" dirty="0">
                <a:solidFill>
                  <a:srgbClr val="000000"/>
                </a:solidFill>
                <a:latin typeface="Josefin Sans" pitchFamily="2" charset="0"/>
              </a:rPr>
              <a:t> </a:t>
            </a:r>
            <a:r>
              <a:rPr lang="en-US" sz="1800" dirty="0" err="1">
                <a:solidFill>
                  <a:srgbClr val="000000"/>
                </a:solidFill>
                <a:latin typeface="Josefin Sans" pitchFamily="2" charset="0"/>
              </a:rPr>
              <a:t>giao</a:t>
            </a:r>
            <a:r>
              <a:rPr lang="en-US" sz="1800" dirty="0">
                <a:solidFill>
                  <a:srgbClr val="000000"/>
                </a:solidFill>
                <a:latin typeface="Josefin Sans" pitchFamily="2" charset="0"/>
              </a:rPr>
              <a:t> </a:t>
            </a:r>
            <a:r>
              <a:rPr lang="en-US" sz="1800" dirty="0" err="1">
                <a:solidFill>
                  <a:srgbClr val="000000"/>
                </a:solidFill>
                <a:latin typeface="Josefin Sans" pitchFamily="2" charset="0"/>
              </a:rPr>
              <a:t>diện</a:t>
            </a:r>
            <a:r>
              <a:rPr lang="en-US" sz="1800" dirty="0">
                <a:solidFill>
                  <a:srgbClr val="000000"/>
                </a:solidFill>
                <a:latin typeface="Josefin Sans" pitchFamily="2" charset="0"/>
              </a:rPr>
              <a:t> </a:t>
            </a:r>
            <a:r>
              <a:rPr lang="en-US" sz="1800" dirty="0" err="1">
                <a:solidFill>
                  <a:srgbClr val="000000"/>
                </a:solidFill>
                <a:latin typeface="Josefin Sans" pitchFamily="2" charset="0"/>
              </a:rPr>
              <a:t>của</a:t>
            </a:r>
            <a:r>
              <a:rPr lang="en-US" sz="1800" dirty="0">
                <a:solidFill>
                  <a:srgbClr val="000000"/>
                </a:solidFill>
                <a:latin typeface="Josefin Sans" pitchFamily="2" charset="0"/>
              </a:rPr>
              <a:t> </a:t>
            </a:r>
            <a:r>
              <a:rPr lang="en-US" sz="1800" dirty="0" err="1">
                <a:solidFill>
                  <a:srgbClr val="000000"/>
                </a:solidFill>
                <a:latin typeface="Josefin Sans" pitchFamily="2" charset="0"/>
              </a:rPr>
              <a:t>phần</a:t>
            </a:r>
            <a:r>
              <a:rPr lang="en-US" sz="1800" dirty="0">
                <a:solidFill>
                  <a:srgbClr val="000000"/>
                </a:solidFill>
                <a:latin typeface="Josefin Sans" pitchFamily="2" charset="0"/>
              </a:rPr>
              <a:t> </a:t>
            </a:r>
            <a:r>
              <a:rPr lang="en-US" sz="1800" dirty="0" err="1">
                <a:solidFill>
                  <a:srgbClr val="000000"/>
                </a:solidFill>
                <a:latin typeface="Josefin Sans" pitchFamily="2" charset="0"/>
              </a:rPr>
              <a:t>mềm</a:t>
            </a:r>
            <a:endParaRPr lang="en-US" sz="1800" dirty="0">
              <a:solidFill>
                <a:srgbClr val="000000"/>
              </a:solidFill>
              <a:latin typeface="Josefin Sans" pitchFamily="2" charset="0"/>
            </a:endParaRPr>
          </a:p>
          <a:p>
            <a:pPr marL="342900" marR="0" lvl="0" indent="-342900" algn="just">
              <a:lnSpc>
                <a:spcPct val="200000"/>
              </a:lnSpc>
              <a:spcBef>
                <a:spcPts val="0"/>
              </a:spcBef>
              <a:spcAft>
                <a:spcPts val="800"/>
              </a:spcAft>
              <a:buFont typeface="Arial" panose="020B0604020202020204" pitchFamily="34" charset="0"/>
              <a:buChar char="•"/>
            </a:pPr>
            <a:r>
              <a:rPr lang="en-US" sz="1800" dirty="0">
                <a:solidFill>
                  <a:srgbClr val="000000"/>
                </a:solidFill>
                <a:latin typeface="Josefin Sans" pitchFamily="2" charset="0"/>
              </a:rPr>
              <a:t>Controller: </a:t>
            </a:r>
            <a:r>
              <a:rPr lang="en-US" sz="1800" dirty="0" err="1">
                <a:solidFill>
                  <a:srgbClr val="000000"/>
                </a:solidFill>
                <a:latin typeface="Josefin Sans" pitchFamily="2" charset="0"/>
              </a:rPr>
              <a:t>chứa</a:t>
            </a:r>
            <a:r>
              <a:rPr lang="en-US" sz="1800" dirty="0">
                <a:solidFill>
                  <a:srgbClr val="000000"/>
                </a:solidFill>
                <a:latin typeface="Josefin Sans" pitchFamily="2" charset="0"/>
              </a:rPr>
              <a:t> </a:t>
            </a:r>
            <a:r>
              <a:rPr lang="en-US" sz="1800" dirty="0" err="1">
                <a:solidFill>
                  <a:srgbClr val="000000"/>
                </a:solidFill>
                <a:latin typeface="Josefin Sans" pitchFamily="2" charset="0"/>
              </a:rPr>
              <a:t>các</a:t>
            </a:r>
            <a:r>
              <a:rPr lang="en-US" sz="1800" dirty="0">
                <a:solidFill>
                  <a:srgbClr val="000000"/>
                </a:solidFill>
                <a:latin typeface="Josefin Sans" pitchFamily="2" charset="0"/>
              </a:rPr>
              <a:t> class java servlet</a:t>
            </a: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3812262"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b="1">
                <a:solidFill>
                  <a:schemeClr val="accent5"/>
                </a:solidFill>
                <a:effectLst/>
                <a:latin typeface="Josefin Sans Thin" pitchFamily="2" charset="0"/>
                <a:ea typeface="Times New Roman" panose="02020603050405020304" pitchFamily="18" charset="0"/>
                <a:cs typeface="Times New Roman" panose="02020603050405020304" pitchFamily="18" charset="0"/>
              </a:defRPr>
            </a:lvl1pPr>
          </a:lstStyle>
          <a:p>
            <a:r>
              <a:rPr lang="en-US" dirty="0" err="1">
                <a:latin typeface="Josefin Sans" panose="020B0604020202020204" charset="0"/>
              </a:rPr>
              <a:t>Tổ</a:t>
            </a:r>
            <a:r>
              <a:rPr lang="en-US" dirty="0">
                <a:latin typeface="Josefin Sans" panose="020B0604020202020204" charset="0"/>
              </a:rPr>
              <a:t> </a:t>
            </a:r>
            <a:r>
              <a:rPr lang="en-US" dirty="0" err="1">
                <a:latin typeface="Josefin Sans" panose="020B0604020202020204" charset="0"/>
              </a:rPr>
              <a:t>chức</a:t>
            </a:r>
            <a:r>
              <a:rPr lang="en-US" dirty="0">
                <a:latin typeface="Josefin Sans" panose="020B0604020202020204" charset="0"/>
              </a:rPr>
              <a:t> </a:t>
            </a:r>
            <a:r>
              <a:rPr lang="en-US" dirty="0" err="1">
                <a:latin typeface="Josefin Sans" panose="020B0604020202020204" charset="0"/>
              </a:rPr>
              <a:t>các</a:t>
            </a:r>
            <a:r>
              <a:rPr lang="en-US" dirty="0">
                <a:latin typeface="Josefin Sans" panose="020B0604020202020204" charset="0"/>
              </a:rPr>
              <a:t> </a:t>
            </a:r>
            <a:r>
              <a:rPr lang="en-US" dirty="0" err="1">
                <a:latin typeface="Josefin Sans" panose="020B0604020202020204" charset="0"/>
              </a:rPr>
              <a:t>lớp</a:t>
            </a:r>
            <a:r>
              <a:rPr lang="en-US" dirty="0">
                <a:latin typeface="Josefin Sans" panose="020B0604020202020204" charset="0"/>
              </a:rPr>
              <a:t> </a:t>
            </a:r>
            <a:r>
              <a:rPr lang="en-US" dirty="0" err="1">
                <a:latin typeface="Josefin Sans" panose="020B0604020202020204" charset="0"/>
              </a:rPr>
              <a:t>của</a:t>
            </a:r>
            <a:r>
              <a:rPr lang="en-US" dirty="0">
                <a:latin typeface="Josefin Sans" panose="020B0604020202020204" charset="0"/>
              </a:rPr>
              <a:t> </a:t>
            </a:r>
            <a:r>
              <a:rPr lang="en-US" dirty="0" err="1">
                <a:latin typeface="Josefin Sans" panose="020B0604020202020204" charset="0"/>
              </a:rPr>
              <a:t>chương</a:t>
            </a:r>
            <a:r>
              <a:rPr lang="en-US" dirty="0">
                <a:latin typeface="Josefin Sans" panose="020B0604020202020204" charset="0"/>
              </a:rPr>
              <a:t> </a:t>
            </a:r>
            <a:r>
              <a:rPr lang="en-US" dirty="0" err="1">
                <a:latin typeface="Josefin Sans" panose="020B0604020202020204" charset="0"/>
              </a:rPr>
              <a:t>trình</a:t>
            </a:r>
            <a:endParaRPr lang="en-US" dirty="0">
              <a:latin typeface="Josefin Sans" panose="020B0604020202020204" charset="0"/>
            </a:endParaRPr>
          </a:p>
        </p:txBody>
      </p:sp>
      <p:sp>
        <p:nvSpPr>
          <p:cNvPr id="2" name="Slide Number Placeholder 1">
            <a:extLst>
              <a:ext uri="{FF2B5EF4-FFF2-40B4-BE49-F238E27FC236}">
                <a16:creationId xmlns:a16="http://schemas.microsoft.com/office/drawing/2014/main" id="{227721AF-532B-BEE1-4D1E-77AAFF8F9ED7}"/>
              </a:ext>
            </a:extLst>
          </p:cNvPr>
          <p:cNvSpPr>
            <a:spLocks noGrp="1"/>
          </p:cNvSpPr>
          <p:nvPr>
            <p:ph type="sldNum" idx="10"/>
          </p:nvPr>
        </p:nvSpPr>
        <p:spPr/>
        <p:txBody>
          <a:bodyPr/>
          <a:lstStyle/>
          <a:p>
            <a:fld id="{00000000-1234-1234-1234-123412341234}" type="slidenum">
              <a:rPr lang="en" smtClean="0"/>
              <a:pPr/>
              <a:t>45</a:t>
            </a:fld>
            <a:endParaRPr lang="en"/>
          </a:p>
        </p:txBody>
      </p:sp>
    </p:spTree>
    <p:extLst>
      <p:ext uri="{BB962C8B-B14F-4D97-AF65-F5344CB8AC3E}">
        <p14:creationId xmlns:p14="http://schemas.microsoft.com/office/powerpoint/2010/main" val="14029295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62730" y="746105"/>
            <a:ext cx="9575100" cy="763500"/>
          </a:xfrm>
        </p:spPr>
        <p:txBody>
          <a:bodyPr/>
          <a:lstStyle/>
          <a:p>
            <a:r>
              <a:rPr lang="en-US" sz="4800" b="1" spc="600" dirty="0">
                <a:latin typeface="Ubuntu" panose="020B0604020202020204" charset="0"/>
              </a:rPr>
              <a:t>CÀI ĐẶT</a:t>
            </a: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2603598"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b="1">
                <a:solidFill>
                  <a:schemeClr val="accent5"/>
                </a:solidFill>
                <a:effectLst/>
                <a:latin typeface="Josefin Sans Thin" pitchFamily="2" charset="0"/>
                <a:ea typeface="Times New Roman" panose="02020603050405020304" pitchFamily="18" charset="0"/>
                <a:cs typeface="Times New Roman" panose="02020603050405020304" pitchFamily="18" charset="0"/>
              </a:defRPr>
            </a:lvl1pPr>
          </a:lstStyle>
          <a:p>
            <a:r>
              <a:rPr lang="en-US" dirty="0" err="1">
                <a:latin typeface="Josefin Sans" panose="020B0604020202020204" charset="0"/>
              </a:rPr>
              <a:t>Cấu</a:t>
            </a:r>
            <a:r>
              <a:rPr lang="en-US" dirty="0">
                <a:latin typeface="Josefin Sans" panose="020B0604020202020204" charset="0"/>
              </a:rPr>
              <a:t> </a:t>
            </a:r>
            <a:r>
              <a:rPr lang="en-US" dirty="0" err="1">
                <a:latin typeface="Josefin Sans" panose="020B0604020202020204" charset="0"/>
              </a:rPr>
              <a:t>trúc</a:t>
            </a:r>
            <a:r>
              <a:rPr lang="en-US" dirty="0">
                <a:latin typeface="Josefin Sans" panose="020B0604020202020204" charset="0"/>
              </a:rPr>
              <a:t> </a:t>
            </a:r>
            <a:r>
              <a:rPr lang="en-US" dirty="0" err="1">
                <a:latin typeface="Josefin Sans" panose="020B0604020202020204" charset="0"/>
              </a:rPr>
              <a:t>chương</a:t>
            </a:r>
            <a:r>
              <a:rPr lang="en-US" dirty="0">
                <a:latin typeface="Josefin Sans" panose="020B0604020202020204" charset="0"/>
              </a:rPr>
              <a:t> </a:t>
            </a:r>
            <a:r>
              <a:rPr lang="en-US" dirty="0" err="1">
                <a:latin typeface="Josefin Sans" panose="020B0604020202020204" charset="0"/>
              </a:rPr>
              <a:t>trình</a:t>
            </a:r>
            <a:endParaRPr lang="en-US" dirty="0">
              <a:latin typeface="Josefin Sans" panose="020B0604020202020204" charset="0"/>
            </a:endParaRPr>
          </a:p>
        </p:txBody>
      </p:sp>
      <p:sp>
        <p:nvSpPr>
          <p:cNvPr id="2" name="Slide Number Placeholder 1">
            <a:extLst>
              <a:ext uri="{FF2B5EF4-FFF2-40B4-BE49-F238E27FC236}">
                <a16:creationId xmlns:a16="http://schemas.microsoft.com/office/drawing/2014/main" id="{766E5AB6-9227-1EDA-2454-BCF5B948EF86}"/>
              </a:ext>
            </a:extLst>
          </p:cNvPr>
          <p:cNvSpPr>
            <a:spLocks noGrp="1"/>
          </p:cNvSpPr>
          <p:nvPr>
            <p:ph type="sldNum" idx="10"/>
          </p:nvPr>
        </p:nvSpPr>
        <p:spPr/>
        <p:txBody>
          <a:bodyPr/>
          <a:lstStyle/>
          <a:p>
            <a:fld id="{00000000-1234-1234-1234-123412341234}" type="slidenum">
              <a:rPr lang="en" smtClean="0"/>
              <a:pPr/>
              <a:t>46</a:t>
            </a:fld>
            <a:endParaRPr lang="en"/>
          </a:p>
        </p:txBody>
      </p:sp>
      <p:pic>
        <p:nvPicPr>
          <p:cNvPr id="3" name="Picture 2"/>
          <p:cNvPicPr>
            <a:picLocks noChangeAspect="1"/>
          </p:cNvPicPr>
          <p:nvPr/>
        </p:nvPicPr>
        <p:blipFill>
          <a:blip r:embed="rId3"/>
          <a:stretch>
            <a:fillRect/>
          </a:stretch>
        </p:blipFill>
        <p:spPr>
          <a:xfrm>
            <a:off x="1676025" y="2693580"/>
            <a:ext cx="5023842" cy="3250020"/>
          </a:xfrm>
          <a:prstGeom prst="rect">
            <a:avLst/>
          </a:prstGeom>
        </p:spPr>
      </p:pic>
      <p:pic>
        <p:nvPicPr>
          <p:cNvPr id="5" name="Picture 4"/>
          <p:cNvPicPr>
            <a:picLocks noChangeAspect="1"/>
          </p:cNvPicPr>
          <p:nvPr/>
        </p:nvPicPr>
        <p:blipFill rotWithShape="1">
          <a:blip r:embed="rId4"/>
          <a:srcRect l="850" t="5042"/>
          <a:stretch/>
        </p:blipFill>
        <p:spPr>
          <a:xfrm>
            <a:off x="6096000" y="2926080"/>
            <a:ext cx="4741830" cy="2082800"/>
          </a:xfrm>
          <a:prstGeom prst="rect">
            <a:avLst/>
          </a:prstGeom>
        </p:spPr>
      </p:pic>
    </p:spTree>
    <p:extLst>
      <p:ext uri="{BB962C8B-B14F-4D97-AF65-F5344CB8AC3E}">
        <p14:creationId xmlns:p14="http://schemas.microsoft.com/office/powerpoint/2010/main" val="17686099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11930" y="746105"/>
            <a:ext cx="9575100" cy="763500"/>
          </a:xfrm>
        </p:spPr>
        <p:txBody>
          <a:bodyPr/>
          <a:lstStyle/>
          <a:p>
            <a:r>
              <a:rPr lang="en-US" sz="4800" b="1" spc="600" dirty="0">
                <a:latin typeface="Ubuntu" panose="020B0604020202020204" charset="0"/>
              </a:rPr>
              <a:t>CÀI ĐẶT</a:t>
            </a: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2603598"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b="1">
                <a:solidFill>
                  <a:schemeClr val="accent5"/>
                </a:solidFill>
                <a:effectLst/>
                <a:latin typeface="Josefin Sans Thin" pitchFamily="2" charset="0"/>
                <a:ea typeface="Times New Roman" panose="02020603050405020304" pitchFamily="18" charset="0"/>
                <a:cs typeface="Times New Roman" panose="02020603050405020304" pitchFamily="18" charset="0"/>
              </a:defRPr>
            </a:lvl1pPr>
          </a:lstStyle>
          <a:p>
            <a:r>
              <a:rPr lang="en-US" dirty="0" err="1">
                <a:latin typeface="Josefin Sans" panose="020B0604020202020204" charset="0"/>
              </a:rPr>
              <a:t>Cấu</a:t>
            </a:r>
            <a:r>
              <a:rPr lang="en-US" dirty="0">
                <a:latin typeface="Josefin Sans" panose="020B0604020202020204" charset="0"/>
              </a:rPr>
              <a:t> </a:t>
            </a:r>
            <a:r>
              <a:rPr lang="en-US" dirty="0" err="1">
                <a:latin typeface="Josefin Sans" panose="020B0604020202020204" charset="0"/>
              </a:rPr>
              <a:t>trúc</a:t>
            </a:r>
            <a:r>
              <a:rPr lang="en-US" dirty="0">
                <a:latin typeface="Josefin Sans" panose="020B0604020202020204" charset="0"/>
              </a:rPr>
              <a:t> </a:t>
            </a:r>
            <a:r>
              <a:rPr lang="en-US" dirty="0" err="1">
                <a:latin typeface="Josefin Sans" panose="020B0604020202020204" charset="0"/>
              </a:rPr>
              <a:t>chương</a:t>
            </a:r>
            <a:r>
              <a:rPr lang="en-US" dirty="0">
                <a:latin typeface="Josefin Sans" panose="020B0604020202020204" charset="0"/>
              </a:rPr>
              <a:t> </a:t>
            </a:r>
            <a:r>
              <a:rPr lang="en-US" dirty="0" err="1">
                <a:latin typeface="Josefin Sans" panose="020B0604020202020204" charset="0"/>
              </a:rPr>
              <a:t>trình</a:t>
            </a:r>
            <a:endParaRPr lang="en-US" dirty="0">
              <a:latin typeface="Josefin Sans" panose="020B0604020202020204" charset="0"/>
            </a:endParaRPr>
          </a:p>
        </p:txBody>
      </p:sp>
      <p:sp>
        <p:nvSpPr>
          <p:cNvPr id="7" name="Slide Number Placeholder 6">
            <a:extLst>
              <a:ext uri="{FF2B5EF4-FFF2-40B4-BE49-F238E27FC236}">
                <a16:creationId xmlns:a16="http://schemas.microsoft.com/office/drawing/2014/main" id="{42AE4F68-43F8-A272-22D2-3C0C9927D334}"/>
              </a:ext>
            </a:extLst>
          </p:cNvPr>
          <p:cNvSpPr>
            <a:spLocks noGrp="1"/>
          </p:cNvSpPr>
          <p:nvPr>
            <p:ph type="sldNum" idx="10"/>
          </p:nvPr>
        </p:nvSpPr>
        <p:spPr/>
        <p:txBody>
          <a:bodyPr/>
          <a:lstStyle/>
          <a:p>
            <a:fld id="{00000000-1234-1234-1234-123412341234}" type="slidenum">
              <a:rPr lang="en" smtClean="0"/>
              <a:pPr/>
              <a:t>47</a:t>
            </a:fld>
            <a:endParaRPr lang="en"/>
          </a:p>
        </p:txBody>
      </p:sp>
      <p:pic>
        <p:nvPicPr>
          <p:cNvPr id="8" name="Picture 7"/>
          <p:cNvPicPr>
            <a:picLocks noChangeAspect="1"/>
          </p:cNvPicPr>
          <p:nvPr/>
        </p:nvPicPr>
        <p:blipFill>
          <a:blip r:embed="rId3"/>
          <a:stretch>
            <a:fillRect/>
          </a:stretch>
        </p:blipFill>
        <p:spPr>
          <a:xfrm>
            <a:off x="1498221" y="2814095"/>
            <a:ext cx="2908406" cy="2533734"/>
          </a:xfrm>
          <a:prstGeom prst="rect">
            <a:avLst/>
          </a:prstGeom>
        </p:spPr>
      </p:pic>
      <p:pic>
        <p:nvPicPr>
          <p:cNvPr id="9" name="Picture 8"/>
          <p:cNvPicPr>
            <a:picLocks noChangeAspect="1"/>
          </p:cNvPicPr>
          <p:nvPr/>
        </p:nvPicPr>
        <p:blipFill>
          <a:blip r:embed="rId4"/>
          <a:stretch>
            <a:fillRect/>
          </a:stretch>
        </p:blipFill>
        <p:spPr>
          <a:xfrm>
            <a:off x="4477906" y="2783502"/>
            <a:ext cx="2739123" cy="2723105"/>
          </a:xfrm>
          <a:prstGeom prst="rect">
            <a:avLst/>
          </a:prstGeom>
        </p:spPr>
      </p:pic>
      <p:pic>
        <p:nvPicPr>
          <p:cNvPr id="10" name="Picture 9"/>
          <p:cNvPicPr>
            <a:picLocks noChangeAspect="1"/>
          </p:cNvPicPr>
          <p:nvPr/>
        </p:nvPicPr>
        <p:blipFill>
          <a:blip r:embed="rId5"/>
          <a:stretch>
            <a:fillRect/>
          </a:stretch>
        </p:blipFill>
        <p:spPr>
          <a:xfrm>
            <a:off x="7217029" y="2783502"/>
            <a:ext cx="2804403" cy="3002540"/>
          </a:xfrm>
          <a:prstGeom prst="rect">
            <a:avLst/>
          </a:prstGeom>
        </p:spPr>
      </p:pic>
    </p:spTree>
    <p:extLst>
      <p:ext uri="{BB962C8B-B14F-4D97-AF65-F5344CB8AC3E}">
        <p14:creationId xmlns:p14="http://schemas.microsoft.com/office/powerpoint/2010/main" val="370344601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32250" y="827385"/>
            <a:ext cx="9575100" cy="763500"/>
          </a:xfrm>
        </p:spPr>
        <p:txBody>
          <a:bodyPr/>
          <a:lstStyle/>
          <a:p>
            <a:r>
              <a:rPr lang="en-US" sz="7000" spc="600" dirty="0">
                <a:latin typeface="Josefin Sans SemiBold" pitchFamily="2" charset="0"/>
              </a:rPr>
              <a:t>CÀI ĐẶT</a:t>
            </a: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2603598"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b="1">
                <a:solidFill>
                  <a:schemeClr val="accent5"/>
                </a:solidFill>
                <a:effectLst/>
                <a:latin typeface="Josefin Sans Thin" pitchFamily="2" charset="0"/>
                <a:ea typeface="Times New Roman" panose="02020603050405020304" pitchFamily="18" charset="0"/>
                <a:cs typeface="Times New Roman" panose="02020603050405020304" pitchFamily="18" charset="0"/>
              </a:defRPr>
            </a:lvl1pPr>
          </a:lstStyle>
          <a:p>
            <a:r>
              <a:rPr lang="en-US" dirty="0" err="1">
                <a:latin typeface="Josefin Sans" panose="020B0604020202020204" charset="0"/>
              </a:rPr>
              <a:t>Cấu</a:t>
            </a:r>
            <a:r>
              <a:rPr lang="en-US" dirty="0">
                <a:latin typeface="Josefin Sans" panose="020B0604020202020204" charset="0"/>
              </a:rPr>
              <a:t> </a:t>
            </a:r>
            <a:r>
              <a:rPr lang="en-US" dirty="0" err="1">
                <a:latin typeface="Josefin Sans" panose="020B0604020202020204" charset="0"/>
              </a:rPr>
              <a:t>trúc</a:t>
            </a:r>
            <a:r>
              <a:rPr lang="en-US" dirty="0">
                <a:latin typeface="Josefin Sans" panose="020B0604020202020204" charset="0"/>
              </a:rPr>
              <a:t> </a:t>
            </a:r>
            <a:r>
              <a:rPr lang="en-US" dirty="0" err="1">
                <a:latin typeface="Josefin Sans" panose="020B0604020202020204" charset="0"/>
              </a:rPr>
              <a:t>chương</a:t>
            </a:r>
            <a:r>
              <a:rPr lang="en-US" dirty="0">
                <a:latin typeface="Josefin Sans" panose="020B0604020202020204" charset="0"/>
              </a:rPr>
              <a:t> </a:t>
            </a:r>
            <a:r>
              <a:rPr lang="en-US" dirty="0" err="1">
                <a:latin typeface="Josefin Sans" panose="020B0604020202020204" charset="0"/>
              </a:rPr>
              <a:t>trình</a:t>
            </a:r>
            <a:endParaRPr lang="en-US" dirty="0">
              <a:latin typeface="Josefin Sans" panose="020B0604020202020204" charset="0"/>
            </a:endParaRPr>
          </a:p>
        </p:txBody>
      </p:sp>
      <p:sp>
        <p:nvSpPr>
          <p:cNvPr id="7" name="Slide Number Placeholder 6">
            <a:extLst>
              <a:ext uri="{FF2B5EF4-FFF2-40B4-BE49-F238E27FC236}">
                <a16:creationId xmlns:a16="http://schemas.microsoft.com/office/drawing/2014/main" id="{42AE4F68-43F8-A272-22D2-3C0C9927D334}"/>
              </a:ext>
            </a:extLst>
          </p:cNvPr>
          <p:cNvSpPr>
            <a:spLocks noGrp="1"/>
          </p:cNvSpPr>
          <p:nvPr>
            <p:ph type="sldNum" idx="10"/>
          </p:nvPr>
        </p:nvSpPr>
        <p:spPr/>
        <p:txBody>
          <a:bodyPr/>
          <a:lstStyle/>
          <a:p>
            <a:fld id="{00000000-1234-1234-1234-123412341234}" type="slidenum">
              <a:rPr lang="en" smtClean="0"/>
              <a:pPr/>
              <a:t>48</a:t>
            </a:fld>
            <a:endParaRPr lang="en"/>
          </a:p>
        </p:txBody>
      </p:sp>
      <p:pic>
        <p:nvPicPr>
          <p:cNvPr id="2" name="Picture 1"/>
          <p:cNvPicPr>
            <a:picLocks noChangeAspect="1"/>
          </p:cNvPicPr>
          <p:nvPr/>
        </p:nvPicPr>
        <p:blipFill rotWithShape="1">
          <a:blip r:embed="rId3"/>
          <a:srcRect t="3864" b="2645"/>
          <a:stretch/>
        </p:blipFill>
        <p:spPr>
          <a:xfrm>
            <a:off x="1835266" y="3040256"/>
            <a:ext cx="3986154" cy="2354703"/>
          </a:xfrm>
          <a:prstGeom prst="rect">
            <a:avLst/>
          </a:prstGeom>
        </p:spPr>
      </p:pic>
      <p:pic>
        <p:nvPicPr>
          <p:cNvPr id="3" name="Picture 2"/>
          <p:cNvPicPr>
            <a:picLocks noChangeAspect="1"/>
          </p:cNvPicPr>
          <p:nvPr/>
        </p:nvPicPr>
        <p:blipFill>
          <a:blip r:embed="rId4"/>
          <a:stretch>
            <a:fillRect/>
          </a:stretch>
        </p:blipFill>
        <p:spPr>
          <a:xfrm>
            <a:off x="6294120" y="3040256"/>
            <a:ext cx="3561080" cy="2205004"/>
          </a:xfrm>
          <a:prstGeom prst="rect">
            <a:avLst/>
          </a:prstGeom>
        </p:spPr>
      </p:pic>
    </p:spTree>
    <p:extLst>
      <p:ext uri="{BB962C8B-B14F-4D97-AF65-F5344CB8AC3E}">
        <p14:creationId xmlns:p14="http://schemas.microsoft.com/office/powerpoint/2010/main" val="36881416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EF72-DE7F-0220-85A3-20F867CBAE5D}"/>
              </a:ext>
            </a:extLst>
          </p:cNvPr>
          <p:cNvSpPr>
            <a:spLocks noGrp="1"/>
          </p:cNvSpPr>
          <p:nvPr>
            <p:ph type="title"/>
          </p:nvPr>
        </p:nvSpPr>
        <p:spPr>
          <a:xfrm>
            <a:off x="1242410" y="771048"/>
            <a:ext cx="9575100" cy="763500"/>
          </a:xfrm>
        </p:spPr>
        <p:txBody>
          <a:bodyPr/>
          <a:lstStyle/>
          <a:p>
            <a:r>
              <a:rPr lang="en-US" sz="5400" b="1" spc="600" dirty="0">
                <a:latin typeface="Ubuntu" panose="020B0604020202020204" charset="0"/>
              </a:rPr>
              <a:t>CÀI ĐẶT</a:t>
            </a:r>
          </a:p>
        </p:txBody>
      </p:sp>
      <p:sp>
        <p:nvSpPr>
          <p:cNvPr id="6" name="TextBox 5">
            <a:extLst>
              <a:ext uri="{FF2B5EF4-FFF2-40B4-BE49-F238E27FC236}">
                <a16:creationId xmlns:a16="http://schemas.microsoft.com/office/drawing/2014/main" id="{7A683778-8004-3CA0-AB97-6A04AE065F3E}"/>
              </a:ext>
            </a:extLst>
          </p:cNvPr>
          <p:cNvSpPr txBox="1"/>
          <p:nvPr/>
        </p:nvSpPr>
        <p:spPr>
          <a:xfrm>
            <a:off x="1650625" y="2202025"/>
            <a:ext cx="2603598"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b="1">
                <a:solidFill>
                  <a:schemeClr val="accent5"/>
                </a:solidFill>
                <a:effectLst/>
                <a:latin typeface="Josefin Sans Thin" pitchFamily="2" charset="0"/>
                <a:ea typeface="Times New Roman" panose="02020603050405020304" pitchFamily="18" charset="0"/>
                <a:cs typeface="Times New Roman" panose="02020603050405020304" pitchFamily="18" charset="0"/>
              </a:defRPr>
            </a:lvl1pPr>
          </a:lstStyle>
          <a:p>
            <a:r>
              <a:rPr lang="en-US" dirty="0" err="1">
                <a:latin typeface="Josefin Sans" panose="020B0604020202020204" charset="0"/>
              </a:rPr>
              <a:t>Cấu</a:t>
            </a:r>
            <a:r>
              <a:rPr lang="en-US" dirty="0">
                <a:latin typeface="Josefin Sans" panose="020B0604020202020204" charset="0"/>
              </a:rPr>
              <a:t> </a:t>
            </a:r>
            <a:r>
              <a:rPr lang="en-US" dirty="0" err="1">
                <a:latin typeface="Josefin Sans" panose="020B0604020202020204" charset="0"/>
              </a:rPr>
              <a:t>trúc</a:t>
            </a:r>
            <a:r>
              <a:rPr lang="en-US" dirty="0">
                <a:latin typeface="Josefin Sans" panose="020B0604020202020204" charset="0"/>
              </a:rPr>
              <a:t> </a:t>
            </a:r>
            <a:r>
              <a:rPr lang="en-US" dirty="0" err="1">
                <a:latin typeface="Josefin Sans" panose="020B0604020202020204" charset="0"/>
              </a:rPr>
              <a:t>chương</a:t>
            </a:r>
            <a:r>
              <a:rPr lang="en-US" dirty="0">
                <a:latin typeface="Josefin Sans" panose="020B0604020202020204" charset="0"/>
              </a:rPr>
              <a:t> </a:t>
            </a:r>
            <a:r>
              <a:rPr lang="en-US" dirty="0" err="1">
                <a:latin typeface="Josefin Sans" panose="020B0604020202020204" charset="0"/>
              </a:rPr>
              <a:t>trình</a:t>
            </a:r>
            <a:endParaRPr lang="en-US" dirty="0">
              <a:latin typeface="Josefin Sans" panose="020B0604020202020204" charset="0"/>
            </a:endParaRPr>
          </a:p>
        </p:txBody>
      </p:sp>
      <p:sp>
        <p:nvSpPr>
          <p:cNvPr id="7" name="Slide Number Placeholder 6">
            <a:extLst>
              <a:ext uri="{FF2B5EF4-FFF2-40B4-BE49-F238E27FC236}">
                <a16:creationId xmlns:a16="http://schemas.microsoft.com/office/drawing/2014/main" id="{0AACB9F0-E83C-D9CE-92A0-6B0663AFBAEB}"/>
              </a:ext>
            </a:extLst>
          </p:cNvPr>
          <p:cNvSpPr>
            <a:spLocks noGrp="1"/>
          </p:cNvSpPr>
          <p:nvPr>
            <p:ph type="sldNum" idx="10"/>
          </p:nvPr>
        </p:nvSpPr>
        <p:spPr/>
        <p:txBody>
          <a:bodyPr/>
          <a:lstStyle/>
          <a:p>
            <a:fld id="{00000000-1234-1234-1234-123412341234}" type="slidenum">
              <a:rPr lang="en" smtClean="0"/>
              <a:pPr/>
              <a:t>49</a:t>
            </a:fld>
            <a:endParaRPr lang="en"/>
          </a:p>
        </p:txBody>
      </p:sp>
      <p:pic>
        <p:nvPicPr>
          <p:cNvPr id="8" name="Picture 7"/>
          <p:cNvPicPr>
            <a:picLocks noChangeAspect="1"/>
          </p:cNvPicPr>
          <p:nvPr/>
        </p:nvPicPr>
        <p:blipFill rotWithShape="1">
          <a:blip r:embed="rId3"/>
          <a:srcRect r="20151"/>
          <a:stretch/>
        </p:blipFill>
        <p:spPr>
          <a:xfrm>
            <a:off x="4643121" y="2823915"/>
            <a:ext cx="3220719" cy="3153869"/>
          </a:xfrm>
          <a:prstGeom prst="rect">
            <a:avLst/>
          </a:prstGeom>
        </p:spPr>
      </p:pic>
      <p:pic>
        <p:nvPicPr>
          <p:cNvPr id="9" name="Picture 8"/>
          <p:cNvPicPr>
            <a:picLocks noChangeAspect="1"/>
          </p:cNvPicPr>
          <p:nvPr/>
        </p:nvPicPr>
        <p:blipFill rotWithShape="1">
          <a:blip r:embed="rId4"/>
          <a:srcRect l="-13357" t="1024" r="37269" b="-1024"/>
          <a:stretch/>
        </p:blipFill>
        <p:spPr>
          <a:xfrm>
            <a:off x="7355840" y="2823915"/>
            <a:ext cx="3009522" cy="1985081"/>
          </a:xfrm>
          <a:prstGeom prst="rect">
            <a:avLst/>
          </a:prstGeom>
        </p:spPr>
      </p:pic>
      <p:pic>
        <p:nvPicPr>
          <p:cNvPr id="10" name="Picture 9"/>
          <p:cNvPicPr>
            <a:picLocks noChangeAspect="1"/>
          </p:cNvPicPr>
          <p:nvPr/>
        </p:nvPicPr>
        <p:blipFill rotWithShape="1">
          <a:blip r:embed="rId5"/>
          <a:srcRect r="15947"/>
          <a:stretch/>
        </p:blipFill>
        <p:spPr>
          <a:xfrm>
            <a:off x="1650625" y="2823915"/>
            <a:ext cx="3297295" cy="2104642"/>
          </a:xfrm>
          <a:prstGeom prst="rect">
            <a:avLst/>
          </a:prstGeom>
        </p:spPr>
      </p:pic>
    </p:spTree>
    <p:extLst>
      <p:ext uri="{BB962C8B-B14F-4D97-AF65-F5344CB8AC3E}">
        <p14:creationId xmlns:p14="http://schemas.microsoft.com/office/powerpoint/2010/main" val="195797280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732734" y="2497366"/>
            <a:ext cx="8552788" cy="2066100"/>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ctr" anchorCtr="0">
            <a:noAutofit/>
          </a:bodyPr>
          <a:lstStyle/>
          <a:p>
            <a:pPr marL="0" lvl="0" indent="0" algn="ctr" rtl="0">
              <a:spcBef>
                <a:spcPts val="0"/>
              </a:spcBef>
              <a:spcAft>
                <a:spcPts val="0"/>
              </a:spcAft>
              <a:buNone/>
            </a:pPr>
            <a:r>
              <a:rPr lang="en-US" sz="8800" b="1" dirty="0">
                <a:latin typeface="Ubuntu" panose="020B0604020202020204" charset="0"/>
              </a:rPr>
              <a:t>GIỚI THIỆU</a:t>
            </a:r>
            <a:endParaRPr sz="8800" b="1" dirty="0">
              <a:latin typeface="Ubuntu" panose="020B0604020202020204" charset="0"/>
            </a:endParaRPr>
          </a:p>
        </p:txBody>
      </p:sp>
      <p:sp>
        <p:nvSpPr>
          <p:cNvPr id="407" name="Google Shape;407;p23"/>
          <p:cNvSpPr/>
          <p:nvPr/>
        </p:nvSpPr>
        <p:spPr>
          <a:xfrm>
            <a:off x="9754850" y="1312126"/>
            <a:ext cx="703109" cy="1185240"/>
          </a:xfrm>
          <a:prstGeom prst="rect">
            <a:avLst/>
          </a:prstGeom>
          <a:ln>
            <a:noFill/>
          </a:ln>
          <a:effectLst/>
          <a:scene3d>
            <a:camera prst="orthographicFront">
              <a:rot lat="0" lon="0" rev="0"/>
            </a:camera>
            <a:lightRig rig="contrasting" dir="t">
              <a:rot lat="0" lon="0" rev="7800000"/>
            </a:lightRig>
          </a:scene3d>
          <a:sp3d>
            <a:bevelT w="139700" h="139700"/>
          </a:sp3d>
        </p:spPr>
        <p:txBody>
          <a:bodyPr>
            <a:prstTxWarp prst="textPlain">
              <a:avLst/>
            </a:prstTxWarp>
          </a:bodyPr>
          <a:lstStyle/>
          <a:p>
            <a:pPr lvl="0" algn="ctr"/>
            <a:r>
              <a:rPr b="1" i="0" dirty="0">
                <a:ln w="19050" cap="flat" cmpd="sng">
                  <a:solidFill>
                    <a:schemeClr val="accent5"/>
                  </a:solidFill>
                  <a:prstDash val="solid"/>
                  <a:round/>
                  <a:headEnd type="none" w="sm" len="sm"/>
                  <a:tailEnd type="none" w="sm" len="sm"/>
                </a:ln>
                <a:solidFill>
                  <a:schemeClr val="accent6"/>
                </a:solidFill>
                <a:latin typeface="Josefin Sans Medium" pitchFamily="2" charset="0"/>
              </a:rPr>
              <a:t>1</a:t>
            </a:r>
          </a:p>
        </p:txBody>
      </p:sp>
      <p:sp>
        <p:nvSpPr>
          <p:cNvPr id="2" name="Slide Number Placeholder 1">
            <a:extLst>
              <a:ext uri="{FF2B5EF4-FFF2-40B4-BE49-F238E27FC236}">
                <a16:creationId xmlns:a16="http://schemas.microsoft.com/office/drawing/2014/main" id="{32B1B9D2-EAE6-0763-8773-D34637C87E55}"/>
              </a:ext>
            </a:extLst>
          </p:cNvPr>
          <p:cNvSpPr>
            <a:spLocks noGrp="1"/>
          </p:cNvSpPr>
          <p:nvPr>
            <p:ph type="sldNum" idx="10"/>
          </p:nvPr>
        </p:nvSpPr>
        <p:spPr/>
        <p:txBody>
          <a:bodyPr/>
          <a:lstStyle/>
          <a:p>
            <a:fld id="{00000000-1234-1234-1234-123412341234}" type="slidenum">
              <a:rPr lang="en" smtClean="0"/>
              <a:pPr/>
              <a:t>5</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1202062" y="2375630"/>
            <a:ext cx="8552788" cy="20661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lnSpc>
                <a:spcPct val="150000"/>
              </a:lnSpc>
            </a:pPr>
            <a:r>
              <a:rPr lang="en-US" sz="4800" b="1" dirty="0">
                <a:solidFill>
                  <a:schemeClr val="accent5"/>
                </a:solidFill>
                <a:latin typeface="Josefin Sans Medium" pitchFamily="2" charset="0"/>
              </a:rPr>
              <a:t>THIẾT KẾ</a:t>
            </a:r>
            <a:br>
              <a:rPr lang="en-US" sz="4800" b="1" dirty="0">
                <a:solidFill>
                  <a:schemeClr val="accent5"/>
                </a:solidFill>
                <a:latin typeface="Josefin Sans Medium" pitchFamily="2" charset="0"/>
              </a:rPr>
            </a:br>
            <a:r>
              <a:rPr lang="en-US" sz="4800" b="1" dirty="0">
                <a:solidFill>
                  <a:schemeClr val="accent5"/>
                </a:solidFill>
                <a:latin typeface="Josefin Sans Medium" pitchFamily="2" charset="0"/>
              </a:rPr>
              <a:t> CƠ SỞ DỮ LIỆU</a:t>
            </a:r>
          </a:p>
        </p:txBody>
      </p:sp>
      <p:sp>
        <p:nvSpPr>
          <p:cNvPr id="407" name="Google Shape;407;p23"/>
          <p:cNvSpPr/>
          <p:nvPr/>
        </p:nvSpPr>
        <p:spPr>
          <a:xfrm>
            <a:off x="9754850" y="1312126"/>
            <a:ext cx="703109" cy="1185240"/>
          </a:xfrm>
          <a:prstGeom prst="rect">
            <a:avLst/>
          </a:prstGeom>
        </p:spPr>
        <p:txBody>
          <a:bodyPr>
            <a:prstTxWarp prst="textPlain">
              <a:avLst/>
            </a:prstTxWarp>
          </a:bodyPr>
          <a:lstStyle/>
          <a:p>
            <a:pPr lvl="0" algn="ctr"/>
            <a:r>
              <a:rPr lang="en-US" b="1" dirty="0" smtClean="0">
                <a:ln w="19050" cap="flat" cmpd="sng">
                  <a:solidFill>
                    <a:schemeClr val="accent5"/>
                  </a:solidFill>
                  <a:prstDash val="solid"/>
                  <a:round/>
                  <a:headEnd type="none" w="sm" len="sm"/>
                  <a:tailEnd type="none" w="sm" len="sm"/>
                </a:ln>
                <a:solidFill>
                  <a:schemeClr val="accent6"/>
                </a:solidFill>
                <a:latin typeface="Josefin Sans SemiBold" pitchFamily="2" charset="0"/>
              </a:rPr>
              <a:t>6</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45952FE4-AF3D-8A29-B823-51E7963704E8}"/>
              </a:ext>
            </a:extLst>
          </p:cNvPr>
          <p:cNvSpPr>
            <a:spLocks noGrp="1"/>
          </p:cNvSpPr>
          <p:nvPr>
            <p:ph type="sldNum" idx="10"/>
          </p:nvPr>
        </p:nvSpPr>
        <p:spPr/>
        <p:txBody>
          <a:bodyPr/>
          <a:lstStyle/>
          <a:p>
            <a:fld id="{00000000-1234-1234-1234-123412341234}" type="slidenum">
              <a:rPr lang="en" smtClean="0"/>
              <a:pPr/>
              <a:t>50</a:t>
            </a:fld>
            <a:endParaRPr lang="en"/>
          </a:p>
        </p:txBody>
      </p:sp>
    </p:spTree>
    <p:extLst>
      <p:ext uri="{BB962C8B-B14F-4D97-AF65-F5344CB8AC3E}">
        <p14:creationId xmlns:p14="http://schemas.microsoft.com/office/powerpoint/2010/main" val="33887373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0AF399D-27EC-3AE8-7483-237C4D1CBAC5}"/>
              </a:ext>
            </a:extLst>
          </p:cNvPr>
          <p:cNvPicPr>
            <a:picLocks noGrp="1" noChangeAspect="1"/>
          </p:cNvPicPr>
          <p:nvPr>
            <p:ph type="pic" idx="2"/>
          </p:nvPr>
        </p:nvPicPr>
        <p:blipFill rotWithShape="1">
          <a:blip r:embed="rId3"/>
          <a:srcRect l="2655" r="2655"/>
          <a:stretch/>
        </p:blipFill>
        <p:spPr bwMode="auto">
          <a:xfrm>
            <a:off x="1453861" y="954531"/>
            <a:ext cx="8884227" cy="5827269"/>
          </a:xfrm>
          <a:prstGeom prst="rect">
            <a:avLst/>
          </a:prstGeom>
          <a:noFill/>
          <a:ln w="19050">
            <a:solidFill>
              <a:schemeClr val="tx1"/>
            </a:solidFill>
          </a:ln>
        </p:spPr>
      </p:pic>
      <p:sp>
        <p:nvSpPr>
          <p:cNvPr id="6" name="TextBox 5">
            <a:extLst>
              <a:ext uri="{FF2B5EF4-FFF2-40B4-BE49-F238E27FC236}">
                <a16:creationId xmlns:a16="http://schemas.microsoft.com/office/drawing/2014/main" id="{10C95B45-249C-A05E-8863-B9048BA2EBA7}"/>
              </a:ext>
            </a:extLst>
          </p:cNvPr>
          <p:cNvSpPr txBox="1"/>
          <p:nvPr/>
        </p:nvSpPr>
        <p:spPr>
          <a:xfrm>
            <a:off x="4866336" y="466725"/>
            <a:ext cx="2459328" cy="523220"/>
          </a:xfrm>
          <a:prstGeom prst="rect">
            <a:avLst/>
          </a:prstGeom>
          <a:noFill/>
        </p:spPr>
        <p:txBody>
          <a:bodyPr wrap="none" rtlCol="0">
            <a:spAutoFit/>
          </a:bodyPr>
          <a:lstStyle/>
          <a:p>
            <a:r>
              <a:rPr lang="en-US" sz="2800" b="1" spc="600" dirty="0">
                <a:latin typeface="Josefin Sans SemiBold" pitchFamily="2" charset="0"/>
              </a:rPr>
              <a:t>DIAGRAM</a:t>
            </a:r>
          </a:p>
        </p:txBody>
      </p:sp>
      <p:sp>
        <p:nvSpPr>
          <p:cNvPr id="2" name="Slide Number Placeholder 1">
            <a:extLst>
              <a:ext uri="{FF2B5EF4-FFF2-40B4-BE49-F238E27FC236}">
                <a16:creationId xmlns:a16="http://schemas.microsoft.com/office/drawing/2014/main" id="{65BF0A35-D25B-74A8-8076-6AAFFC0C1214}"/>
              </a:ext>
            </a:extLst>
          </p:cNvPr>
          <p:cNvSpPr>
            <a:spLocks noGrp="1"/>
          </p:cNvSpPr>
          <p:nvPr>
            <p:ph type="sldNum" idx="10"/>
          </p:nvPr>
        </p:nvSpPr>
        <p:spPr/>
        <p:txBody>
          <a:bodyPr/>
          <a:lstStyle/>
          <a:p>
            <a:fld id="{00000000-1234-1234-1234-123412341234}" type="slidenum">
              <a:rPr lang="en" smtClean="0"/>
              <a:pPr/>
              <a:t>51</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1819606" y="2395950"/>
            <a:ext cx="8552788" cy="2066100"/>
          </a:xfrm>
          <a:prstGeom prst="rect">
            <a:avLst/>
          </a:prstGeom>
        </p:spPr>
        <p:txBody>
          <a:bodyPr spcFirstLastPara="1" wrap="square" lIns="121900" tIns="121900" rIns="121900" bIns="121900" anchor="ctr" anchorCtr="0">
            <a:noAutofit/>
          </a:bodyPr>
          <a:lstStyle/>
          <a:p>
            <a:pPr algn="ctr">
              <a:lnSpc>
                <a:spcPct val="150000"/>
              </a:lnSpc>
            </a:pPr>
            <a:r>
              <a:rPr lang="en-US" sz="8000" b="1" dirty="0">
                <a:solidFill>
                  <a:schemeClr val="accent5"/>
                </a:solidFill>
                <a:latin typeface="Josefin Sans Medium" pitchFamily="2" charset="0"/>
              </a:rPr>
              <a:t>KẾT LUẬN</a:t>
            </a:r>
          </a:p>
        </p:txBody>
      </p:sp>
      <p:sp>
        <p:nvSpPr>
          <p:cNvPr id="407" name="Google Shape;407;p23"/>
          <p:cNvSpPr/>
          <p:nvPr/>
        </p:nvSpPr>
        <p:spPr>
          <a:xfrm>
            <a:off x="9754850" y="1312126"/>
            <a:ext cx="703109" cy="1185240"/>
          </a:xfrm>
          <a:prstGeom prst="rect">
            <a:avLst/>
          </a:prstGeom>
        </p:spPr>
        <p:txBody>
          <a:bodyPr>
            <a:prstTxWarp prst="textPlain">
              <a:avLst/>
            </a:prstTxWarp>
          </a:bodyPr>
          <a:lstStyle/>
          <a:p>
            <a:pPr lvl="0" algn="ctr"/>
            <a:r>
              <a:rPr lang="en-US" b="1" i="0" dirty="0" smtClean="0">
                <a:ln w="19050" cap="flat" cmpd="sng">
                  <a:solidFill>
                    <a:schemeClr val="accent5"/>
                  </a:solidFill>
                  <a:prstDash val="solid"/>
                  <a:round/>
                  <a:headEnd type="none" w="sm" len="sm"/>
                  <a:tailEnd type="none" w="sm" len="sm"/>
                </a:ln>
                <a:solidFill>
                  <a:schemeClr val="accent6"/>
                </a:solidFill>
                <a:latin typeface="Josefin Sans SemiBold" pitchFamily="2" charset="0"/>
              </a:rPr>
              <a:t>7</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6D9BCBA3-C100-C692-36BE-01EFB1B42EA0}"/>
              </a:ext>
            </a:extLst>
          </p:cNvPr>
          <p:cNvSpPr>
            <a:spLocks noGrp="1"/>
          </p:cNvSpPr>
          <p:nvPr>
            <p:ph type="sldNum" idx="10"/>
          </p:nvPr>
        </p:nvSpPr>
        <p:spPr/>
        <p:txBody>
          <a:bodyPr/>
          <a:lstStyle/>
          <a:p>
            <a:fld id="{00000000-1234-1234-1234-123412341234}" type="slidenum">
              <a:rPr lang="en" smtClean="0"/>
              <a:pPr/>
              <a:t>52</a:t>
            </a:fld>
            <a:endParaRPr lang="en"/>
          </a:p>
        </p:txBody>
      </p:sp>
    </p:spTree>
    <p:extLst>
      <p:ext uri="{BB962C8B-B14F-4D97-AF65-F5344CB8AC3E}">
        <p14:creationId xmlns:p14="http://schemas.microsoft.com/office/powerpoint/2010/main" val="56652515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6BEF41-EB58-A9D0-A085-6E5166F62E4E}"/>
              </a:ext>
            </a:extLst>
          </p:cNvPr>
          <p:cNvSpPr>
            <a:spLocks noGrp="1"/>
          </p:cNvSpPr>
          <p:nvPr>
            <p:ph type="body" idx="1"/>
          </p:nvPr>
        </p:nvSpPr>
        <p:spPr/>
        <p:txBody>
          <a:bodyPr/>
          <a:lstStyle/>
          <a:p>
            <a:pPr marL="107950" indent="0" algn="just">
              <a:buNone/>
            </a:pPr>
            <a:r>
              <a:rPr lang="en-US" sz="2400" b="0" i="0" dirty="0">
                <a:solidFill>
                  <a:srgbClr val="081C36"/>
                </a:solidFill>
                <a:effectLst/>
                <a:latin typeface="Josefin Sans SemiBold" pitchFamily="2" charset="0"/>
              </a:rPr>
              <a:t>	</a:t>
            </a:r>
            <a:r>
              <a:rPr lang="vi-VN" sz="2400" b="0" i="0" dirty="0">
                <a:solidFill>
                  <a:srgbClr val="081C36"/>
                </a:solidFill>
                <a:effectLst/>
                <a:latin typeface="Josefin Sans SemiBold" pitchFamily="2" charset="0"/>
              </a:rPr>
              <a:t>Tóm lại, trang web quản lý cửa hàng dụng cụ cầu lông không chỉ hỗ trợ quản lý kinh doanh mà còn tạo ra môi trường mua sắm trực tuyến thuận tiện và đáng tin cậy. Đa dạng sản phẩm, đánh giá từ khách hàng và tương tác cộng đồng giúp nâng cao trải nghiệm mua sắm và đóng góp vào sự phát triển bền vững của cộng đồng cầu lông.</a:t>
            </a:r>
            <a:endParaRPr lang="en-US" sz="2400" dirty="0">
              <a:latin typeface="Josefin Sans SemiBold" pitchFamily="2" charset="0"/>
            </a:endParaRPr>
          </a:p>
        </p:txBody>
      </p:sp>
      <p:sp>
        <p:nvSpPr>
          <p:cNvPr id="6" name="Google Shape;406;p23">
            <a:extLst>
              <a:ext uri="{FF2B5EF4-FFF2-40B4-BE49-F238E27FC236}">
                <a16:creationId xmlns:a16="http://schemas.microsoft.com/office/drawing/2014/main" id="{87A6896D-8E5D-B4B5-6139-C22C94E04E55}"/>
              </a:ext>
            </a:extLst>
          </p:cNvPr>
          <p:cNvSpPr txBox="1">
            <a:spLocks noGrp="1"/>
          </p:cNvSpPr>
          <p:nvPr>
            <p:ph type="title"/>
          </p:nvPr>
        </p:nvSpPr>
        <p:spPr>
          <a:xfrm>
            <a:off x="1231900" y="733425"/>
            <a:ext cx="9575800" cy="763588"/>
          </a:xfrm>
          <a:prstGeom prst="rect">
            <a:avLst/>
          </a:prstGeom>
        </p:spPr>
        <p:txBody>
          <a:bodyPr spcFirstLastPara="1" wrap="square" lIns="121900" tIns="121900" rIns="121900" bIns="121900" anchor="ctr" anchorCtr="0">
            <a:noAutofit/>
          </a:bodyPr>
          <a:lstStyle/>
          <a:p>
            <a:pPr algn="ctr">
              <a:lnSpc>
                <a:spcPct val="150000"/>
              </a:lnSpc>
            </a:pPr>
            <a:r>
              <a:rPr lang="en-US" sz="6600" b="1" spc="600" dirty="0">
                <a:solidFill>
                  <a:schemeClr val="accent5"/>
                </a:solidFill>
                <a:latin typeface="Josefin Sans Medium" pitchFamily="2" charset="0"/>
              </a:rPr>
              <a:t>KẾT LUẬN</a:t>
            </a:r>
          </a:p>
        </p:txBody>
      </p:sp>
      <p:sp>
        <p:nvSpPr>
          <p:cNvPr id="2" name="Slide Number Placeholder 1">
            <a:extLst>
              <a:ext uri="{FF2B5EF4-FFF2-40B4-BE49-F238E27FC236}">
                <a16:creationId xmlns:a16="http://schemas.microsoft.com/office/drawing/2014/main" id="{B2F1B22C-E831-A7BC-F6A4-24E9D80F6F47}"/>
              </a:ext>
            </a:extLst>
          </p:cNvPr>
          <p:cNvSpPr>
            <a:spLocks noGrp="1"/>
          </p:cNvSpPr>
          <p:nvPr>
            <p:ph type="sldNum" idx="10"/>
          </p:nvPr>
        </p:nvSpPr>
        <p:spPr/>
        <p:txBody>
          <a:bodyPr/>
          <a:lstStyle/>
          <a:p>
            <a:fld id="{00000000-1234-1234-1234-123412341234}" type="slidenum">
              <a:rPr lang="en" smtClean="0"/>
              <a:pPr/>
              <a:t>53</a:t>
            </a:fld>
            <a:endParaRPr lang="en"/>
          </a:p>
        </p:txBody>
      </p:sp>
    </p:spTree>
    <p:extLst>
      <p:ext uri="{BB962C8B-B14F-4D97-AF65-F5344CB8AC3E}">
        <p14:creationId xmlns:p14="http://schemas.microsoft.com/office/powerpoint/2010/main" val="29510842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12" name="Picture 6" descr="Tổng hợp ảnh động GIF &quot;Thank for watching&quo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
            <a:ext cx="12192000" cy="66425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EEED0C8-8548-0271-C84D-65924FDE75B1}"/>
              </a:ext>
            </a:extLst>
          </p:cNvPr>
          <p:cNvSpPr>
            <a:spLocks noGrp="1"/>
          </p:cNvSpPr>
          <p:nvPr>
            <p:ph type="sldNum" idx="10"/>
          </p:nvPr>
        </p:nvSpPr>
        <p:spPr/>
        <p:txBody>
          <a:bodyPr/>
          <a:lstStyle/>
          <a:p>
            <a:fld id="{00000000-1234-1234-1234-123412341234}" type="slidenum">
              <a:rPr lang="en" smtClean="0"/>
              <a:pPr/>
              <a:t>54</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Title 2">
            <a:extLst>
              <a:ext uri="{FF2B5EF4-FFF2-40B4-BE49-F238E27FC236}">
                <a16:creationId xmlns:a16="http://schemas.microsoft.com/office/drawing/2014/main" id="{4302641F-FAA9-F810-88C3-752CC3D350E5}"/>
              </a:ext>
            </a:extLst>
          </p:cNvPr>
          <p:cNvSpPr>
            <a:spLocks noGrp="1"/>
          </p:cNvSpPr>
          <p:nvPr>
            <p:ph type="title"/>
          </p:nvPr>
        </p:nvSpPr>
        <p:spPr>
          <a:xfrm>
            <a:off x="1308450" y="762067"/>
            <a:ext cx="9575100" cy="763500"/>
          </a:xfrm>
        </p:spPr>
        <p:txBody>
          <a:bodyPr/>
          <a:lstStyle/>
          <a:p>
            <a:r>
              <a:rPr lang="en-US" sz="4800" b="1" spc="600" dirty="0">
                <a:latin typeface="Ubuntu" panose="020B0604020202020204" charset="0"/>
              </a:rPr>
              <a:t>GIỚI THIỆU</a:t>
            </a:r>
          </a:p>
        </p:txBody>
      </p:sp>
      <p:sp>
        <p:nvSpPr>
          <p:cNvPr id="5" name="Text Placeholder 4">
            <a:extLst>
              <a:ext uri="{FF2B5EF4-FFF2-40B4-BE49-F238E27FC236}">
                <a16:creationId xmlns:a16="http://schemas.microsoft.com/office/drawing/2014/main" id="{3B3A2302-48D5-2AE6-CB4A-5F80C76A6D08}"/>
              </a:ext>
            </a:extLst>
          </p:cNvPr>
          <p:cNvSpPr>
            <a:spLocks noGrp="1"/>
          </p:cNvSpPr>
          <p:nvPr>
            <p:ph type="body" idx="1"/>
          </p:nvPr>
        </p:nvSpPr>
        <p:spPr>
          <a:xfrm>
            <a:off x="1564800" y="2697821"/>
            <a:ext cx="9062400" cy="3211500"/>
          </a:xfrm>
        </p:spPr>
        <p:txBody>
          <a:bodyPr/>
          <a:lstStyle/>
          <a:p>
            <a:pPr>
              <a:lnSpc>
                <a:spcPct val="150000"/>
              </a:lnSpc>
            </a:pPr>
            <a:r>
              <a:rPr lang="vi-VN" dirty="0">
                <a:latin typeface="Josefin Sans "/>
              </a:rPr>
              <a:t>Bộ môn cầu lông là một môn thể thao phổ biến và được giới trẻ hiện nay ưu chuộng. Vì vậy, một cửa hàng bán dụng cụ cầu lông là cần thiết để đáp ứng nhu cầu của mọi người.</a:t>
            </a:r>
            <a:endParaRPr lang="en-US" dirty="0">
              <a:latin typeface="Josefin Sans "/>
            </a:endParaRPr>
          </a:p>
          <a:p>
            <a:pPr>
              <a:lnSpc>
                <a:spcPct val="150000"/>
              </a:lnSpc>
            </a:pPr>
            <a:r>
              <a:rPr lang="en-US" dirty="0" err="1">
                <a:latin typeface="Josefin Sans "/>
              </a:rPr>
              <a:t>Để</a:t>
            </a:r>
            <a:r>
              <a:rPr lang="en-US" dirty="0">
                <a:latin typeface="Josefin Sans "/>
              </a:rPr>
              <a:t> </a:t>
            </a: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một</a:t>
            </a:r>
            <a:r>
              <a:rPr lang="en-US" dirty="0">
                <a:latin typeface="Josefin Sans "/>
              </a:rPr>
              <a:t> </a:t>
            </a:r>
            <a:r>
              <a:rPr lang="en-US" dirty="0" err="1">
                <a:latin typeface="Josefin Sans "/>
              </a:rPr>
              <a:t>hoặc</a:t>
            </a:r>
            <a:r>
              <a:rPr lang="en-US" dirty="0">
                <a:latin typeface="Josefin Sans "/>
              </a:rPr>
              <a:t> </a:t>
            </a:r>
            <a:r>
              <a:rPr lang="en-US" dirty="0" err="1">
                <a:latin typeface="Josefin Sans "/>
              </a:rPr>
              <a:t>nhiều</a:t>
            </a:r>
            <a:r>
              <a:rPr lang="en-US" dirty="0">
                <a:latin typeface="Josefin Sans "/>
              </a:rPr>
              <a:t> </a:t>
            </a:r>
            <a:r>
              <a:rPr lang="en-US" dirty="0" err="1">
                <a:latin typeface="Josefin Sans "/>
              </a:rPr>
              <a:t>cửa</a:t>
            </a:r>
            <a:r>
              <a:rPr lang="en-US" dirty="0">
                <a:latin typeface="Josefin Sans "/>
              </a:rPr>
              <a:t> </a:t>
            </a:r>
            <a:r>
              <a:rPr lang="en-US" dirty="0" err="1">
                <a:latin typeface="Josefin Sans "/>
              </a:rPr>
              <a:t>hàng</a:t>
            </a:r>
            <a:r>
              <a:rPr lang="en-US" dirty="0">
                <a:latin typeface="Josefin Sans "/>
              </a:rPr>
              <a:t> </a:t>
            </a:r>
            <a:r>
              <a:rPr lang="en-US" dirty="0" err="1">
                <a:latin typeface="Josefin Sans "/>
              </a:rPr>
              <a:t>bán</a:t>
            </a:r>
            <a:r>
              <a:rPr lang="en-US" dirty="0">
                <a:latin typeface="Josefin Sans "/>
              </a:rPr>
              <a:t> </a:t>
            </a:r>
            <a:r>
              <a:rPr lang="en-US" dirty="0" err="1">
                <a:latin typeface="Josefin Sans "/>
              </a:rPr>
              <a:t>dụng</a:t>
            </a:r>
            <a:r>
              <a:rPr lang="en-US" dirty="0">
                <a:latin typeface="Josefin Sans "/>
              </a:rPr>
              <a:t> </a:t>
            </a:r>
            <a:r>
              <a:rPr lang="en-US" dirty="0" err="1">
                <a:latin typeface="Josefin Sans "/>
              </a:rPr>
              <a:t>cụ</a:t>
            </a:r>
            <a:r>
              <a:rPr lang="en-US" dirty="0">
                <a:latin typeface="Josefin Sans "/>
              </a:rPr>
              <a:t> </a:t>
            </a:r>
            <a:r>
              <a:rPr lang="en-US" dirty="0" err="1">
                <a:latin typeface="Josefin Sans "/>
              </a:rPr>
              <a:t>cầu</a:t>
            </a:r>
            <a:r>
              <a:rPr lang="en-US" dirty="0">
                <a:latin typeface="Josefin Sans "/>
              </a:rPr>
              <a:t> </a:t>
            </a:r>
            <a:r>
              <a:rPr lang="en-US" dirty="0" err="1">
                <a:latin typeface="Josefin Sans "/>
              </a:rPr>
              <a:t>lông</a:t>
            </a:r>
            <a:r>
              <a:rPr lang="en-US" dirty="0">
                <a:latin typeface="Josefin Sans "/>
              </a:rPr>
              <a:t> </a:t>
            </a:r>
            <a:r>
              <a:rPr lang="en-US" dirty="0" err="1">
                <a:latin typeface="Josefin Sans "/>
              </a:rPr>
              <a:t>cụ</a:t>
            </a:r>
            <a:r>
              <a:rPr lang="en-US" dirty="0">
                <a:latin typeface="Josefin Sans "/>
              </a:rPr>
              <a:t> </a:t>
            </a:r>
            <a:r>
              <a:rPr lang="en-US" dirty="0" err="1">
                <a:latin typeface="Josefin Sans "/>
              </a:rPr>
              <a:t>thể</a:t>
            </a:r>
            <a:r>
              <a:rPr lang="en-US" dirty="0">
                <a:latin typeface="Josefin Sans "/>
              </a:rPr>
              <a:t>, ta </a:t>
            </a:r>
            <a:r>
              <a:rPr lang="en-US" dirty="0" err="1">
                <a:latin typeface="Josefin Sans "/>
              </a:rPr>
              <a:t>cần</a:t>
            </a:r>
            <a:r>
              <a:rPr lang="en-US" dirty="0">
                <a:latin typeface="Josefin Sans "/>
              </a:rPr>
              <a:t> </a:t>
            </a:r>
            <a:r>
              <a:rPr lang="en-US" dirty="0" err="1">
                <a:latin typeface="Josefin Sans "/>
              </a:rPr>
              <a:t>có</a:t>
            </a:r>
            <a:r>
              <a:rPr lang="en-US" dirty="0">
                <a:latin typeface="Josefin Sans "/>
              </a:rPr>
              <a:t> </a:t>
            </a:r>
            <a:r>
              <a:rPr lang="en-US" dirty="0" err="1">
                <a:latin typeface="Josefin Sans "/>
              </a:rPr>
              <a:t>một</a:t>
            </a:r>
            <a:r>
              <a:rPr lang="en-US" dirty="0">
                <a:latin typeface="Josefin Sans "/>
              </a:rPr>
              <a:t> </a:t>
            </a:r>
            <a:r>
              <a:rPr lang="en-US" dirty="0" err="1">
                <a:latin typeface="Josefin Sans "/>
              </a:rPr>
              <a:t>trang</a:t>
            </a:r>
            <a:r>
              <a:rPr lang="en-US" dirty="0">
                <a:latin typeface="Josefin Sans "/>
              </a:rPr>
              <a:t> web </a:t>
            </a: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cửa</a:t>
            </a:r>
            <a:r>
              <a:rPr lang="en-US" dirty="0">
                <a:latin typeface="Josefin Sans "/>
              </a:rPr>
              <a:t> </a:t>
            </a:r>
            <a:r>
              <a:rPr lang="en-US" dirty="0" err="1">
                <a:latin typeface="Josefin Sans "/>
              </a:rPr>
              <a:t>hàng</a:t>
            </a:r>
            <a:r>
              <a:rPr lang="en-US" dirty="0">
                <a:latin typeface="Josefin Sans "/>
              </a:rPr>
              <a:t>.</a:t>
            </a:r>
          </a:p>
          <a:p>
            <a:pPr>
              <a:lnSpc>
                <a:spcPct val="150000"/>
              </a:lnSpc>
            </a:pPr>
            <a:r>
              <a:rPr lang="en-US" dirty="0" err="1">
                <a:latin typeface="Josefin Sans "/>
              </a:rPr>
              <a:t>Để</a:t>
            </a:r>
            <a:r>
              <a:rPr lang="en-US" dirty="0">
                <a:latin typeface="Josefin Sans "/>
              </a:rPr>
              <a:t> </a:t>
            </a: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một</a:t>
            </a:r>
            <a:r>
              <a:rPr lang="en-US" dirty="0">
                <a:latin typeface="Josefin Sans "/>
              </a:rPr>
              <a:t> </a:t>
            </a:r>
            <a:r>
              <a:rPr lang="en-US" dirty="0" err="1">
                <a:latin typeface="Josefin Sans "/>
              </a:rPr>
              <a:t>hoặc</a:t>
            </a:r>
            <a:r>
              <a:rPr lang="en-US" dirty="0">
                <a:latin typeface="Josefin Sans "/>
              </a:rPr>
              <a:t> </a:t>
            </a:r>
            <a:r>
              <a:rPr lang="en-US" dirty="0" err="1">
                <a:latin typeface="Josefin Sans "/>
              </a:rPr>
              <a:t>nhiều</a:t>
            </a:r>
            <a:r>
              <a:rPr lang="en-US" dirty="0">
                <a:latin typeface="Josefin Sans "/>
              </a:rPr>
              <a:t> </a:t>
            </a:r>
            <a:r>
              <a:rPr lang="en-US" dirty="0" err="1">
                <a:latin typeface="Josefin Sans "/>
              </a:rPr>
              <a:t>cửa</a:t>
            </a:r>
            <a:r>
              <a:rPr lang="en-US" dirty="0">
                <a:latin typeface="Josefin Sans "/>
              </a:rPr>
              <a:t> </a:t>
            </a:r>
            <a:r>
              <a:rPr lang="en-US" dirty="0" err="1">
                <a:latin typeface="Josefin Sans "/>
              </a:rPr>
              <a:t>hàng</a:t>
            </a:r>
            <a:r>
              <a:rPr lang="en-US" dirty="0">
                <a:latin typeface="Josefin Sans "/>
              </a:rPr>
              <a:t> </a:t>
            </a:r>
            <a:r>
              <a:rPr lang="en-US" dirty="0" err="1">
                <a:latin typeface="Josefin Sans "/>
              </a:rPr>
              <a:t>bán</a:t>
            </a:r>
            <a:r>
              <a:rPr lang="en-US" dirty="0">
                <a:latin typeface="Josefin Sans "/>
              </a:rPr>
              <a:t> </a:t>
            </a:r>
            <a:r>
              <a:rPr lang="en-US" dirty="0" err="1">
                <a:latin typeface="Josefin Sans "/>
              </a:rPr>
              <a:t>dụng</a:t>
            </a:r>
            <a:r>
              <a:rPr lang="en-US" dirty="0">
                <a:latin typeface="Josefin Sans "/>
              </a:rPr>
              <a:t> </a:t>
            </a:r>
            <a:r>
              <a:rPr lang="en-US" dirty="0" err="1">
                <a:latin typeface="Josefin Sans "/>
              </a:rPr>
              <a:t>cụ</a:t>
            </a:r>
            <a:r>
              <a:rPr lang="en-US" dirty="0">
                <a:latin typeface="Josefin Sans "/>
              </a:rPr>
              <a:t> </a:t>
            </a:r>
            <a:r>
              <a:rPr lang="en-US" dirty="0" err="1">
                <a:latin typeface="Josefin Sans "/>
              </a:rPr>
              <a:t>cầu</a:t>
            </a:r>
            <a:r>
              <a:rPr lang="en-US" dirty="0">
                <a:latin typeface="Josefin Sans "/>
              </a:rPr>
              <a:t> </a:t>
            </a:r>
            <a:r>
              <a:rPr lang="en-US" dirty="0" err="1">
                <a:latin typeface="Josefin Sans "/>
              </a:rPr>
              <a:t>lông</a:t>
            </a:r>
            <a:r>
              <a:rPr lang="en-US" dirty="0">
                <a:latin typeface="Josefin Sans "/>
              </a:rPr>
              <a:t> </a:t>
            </a:r>
            <a:r>
              <a:rPr lang="en-US" dirty="0" err="1">
                <a:latin typeface="Josefin Sans "/>
              </a:rPr>
              <a:t>cụ</a:t>
            </a:r>
            <a:r>
              <a:rPr lang="en-US" dirty="0">
                <a:latin typeface="Josefin Sans "/>
              </a:rPr>
              <a:t> </a:t>
            </a:r>
            <a:r>
              <a:rPr lang="en-US" dirty="0" err="1">
                <a:latin typeface="Josefin Sans "/>
              </a:rPr>
              <a:t>thể</a:t>
            </a:r>
            <a:r>
              <a:rPr lang="en-US" dirty="0">
                <a:latin typeface="Josefin Sans "/>
              </a:rPr>
              <a:t>, ta </a:t>
            </a:r>
            <a:r>
              <a:rPr lang="en-US" dirty="0" err="1">
                <a:latin typeface="Josefin Sans "/>
              </a:rPr>
              <a:t>cần</a:t>
            </a:r>
            <a:r>
              <a:rPr lang="en-US" dirty="0">
                <a:latin typeface="Josefin Sans "/>
              </a:rPr>
              <a:t> </a:t>
            </a:r>
            <a:r>
              <a:rPr lang="en-US" dirty="0" err="1">
                <a:latin typeface="Josefin Sans "/>
              </a:rPr>
              <a:t>có</a:t>
            </a:r>
            <a:r>
              <a:rPr lang="en-US" dirty="0">
                <a:latin typeface="Josefin Sans "/>
              </a:rPr>
              <a:t> </a:t>
            </a:r>
            <a:r>
              <a:rPr lang="en-US" dirty="0" err="1">
                <a:latin typeface="Josefin Sans "/>
              </a:rPr>
              <a:t>một</a:t>
            </a:r>
            <a:r>
              <a:rPr lang="en-US" dirty="0">
                <a:latin typeface="Josefin Sans "/>
              </a:rPr>
              <a:t> </a:t>
            </a:r>
            <a:r>
              <a:rPr lang="en-US" dirty="0" err="1">
                <a:latin typeface="Josefin Sans "/>
              </a:rPr>
              <a:t>trang</a:t>
            </a:r>
            <a:r>
              <a:rPr lang="en-US" dirty="0">
                <a:latin typeface="Josefin Sans "/>
              </a:rPr>
              <a:t> web </a:t>
            </a: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cửa</a:t>
            </a:r>
            <a:r>
              <a:rPr lang="en-US" dirty="0">
                <a:latin typeface="Josefin Sans "/>
              </a:rPr>
              <a:t> </a:t>
            </a:r>
            <a:r>
              <a:rPr lang="en-US" dirty="0" err="1">
                <a:latin typeface="Josefin Sans "/>
              </a:rPr>
              <a:t>hàng</a:t>
            </a:r>
            <a:r>
              <a:rPr lang="en-US" dirty="0">
                <a:latin typeface="Josefin Sans "/>
              </a:rPr>
              <a:t>.</a:t>
            </a:r>
          </a:p>
        </p:txBody>
      </p:sp>
      <p:sp>
        <p:nvSpPr>
          <p:cNvPr id="6" name="TextBox 5">
            <a:extLst>
              <a:ext uri="{FF2B5EF4-FFF2-40B4-BE49-F238E27FC236}">
                <a16:creationId xmlns:a16="http://schemas.microsoft.com/office/drawing/2014/main" id="{2DE43BC2-5720-9BBB-6804-1D64491FC6B2}"/>
              </a:ext>
            </a:extLst>
          </p:cNvPr>
          <p:cNvSpPr txBox="1"/>
          <p:nvPr/>
        </p:nvSpPr>
        <p:spPr>
          <a:xfrm>
            <a:off x="1631963" y="2230017"/>
            <a:ext cx="4221027" cy="338554"/>
          </a:xfrm>
          <a:prstGeom prst="rect">
            <a:avLst/>
          </a:prstGeom>
          <a:noFill/>
        </p:spPr>
        <p:txBody>
          <a:bodyPr wrap="none" rtlCol="0">
            <a:spAutoFit/>
          </a:bodyPr>
          <a:lstStyle/>
          <a:p>
            <a:r>
              <a:rPr lang="en-US" sz="1600" b="1" dirty="0">
                <a:latin typeface="Josefin Sans ExtraLight" pitchFamily="2" charset="0"/>
              </a:rPr>
              <a:t>WEBSITE </a:t>
            </a:r>
            <a:r>
              <a:rPr lang="en-US" sz="1600" b="1" dirty="0" err="1">
                <a:latin typeface="Josefin Sans ExtraLight" pitchFamily="2" charset="0"/>
              </a:rPr>
              <a:t>Quản</a:t>
            </a:r>
            <a:r>
              <a:rPr lang="en-US" sz="1600" b="1" dirty="0">
                <a:latin typeface="Josefin Sans ExtraLight" pitchFamily="2" charset="0"/>
              </a:rPr>
              <a:t> </a:t>
            </a:r>
            <a:r>
              <a:rPr lang="en-US" sz="1600" b="1" dirty="0" err="1">
                <a:latin typeface="Josefin Sans ExtraLight" pitchFamily="2" charset="0"/>
              </a:rPr>
              <a:t>lý</a:t>
            </a:r>
            <a:r>
              <a:rPr lang="en-US" sz="1600" b="1" dirty="0">
                <a:latin typeface="Josefin Sans ExtraLight" pitchFamily="2" charset="0"/>
              </a:rPr>
              <a:t> </a:t>
            </a:r>
            <a:r>
              <a:rPr lang="en-US" sz="1600" b="1" dirty="0" err="1">
                <a:latin typeface="Josefin Sans ExtraLight" pitchFamily="2" charset="0"/>
              </a:rPr>
              <a:t>cửa</a:t>
            </a:r>
            <a:r>
              <a:rPr lang="en-US" sz="1600" b="1" dirty="0">
                <a:latin typeface="Josefin Sans ExtraLight" pitchFamily="2" charset="0"/>
              </a:rPr>
              <a:t> </a:t>
            </a:r>
            <a:r>
              <a:rPr lang="en-US" sz="1600" b="1" dirty="0" err="1">
                <a:latin typeface="Josefin Sans ExtraLight" pitchFamily="2" charset="0"/>
              </a:rPr>
              <a:t>hàng</a:t>
            </a:r>
            <a:r>
              <a:rPr lang="en-US" sz="1600" b="1" dirty="0">
                <a:latin typeface="Josefin Sans ExtraLight" pitchFamily="2" charset="0"/>
              </a:rPr>
              <a:t> </a:t>
            </a:r>
            <a:r>
              <a:rPr lang="en-US" sz="1600" b="1" dirty="0" err="1">
                <a:latin typeface="Josefin Sans ExtraLight" pitchFamily="2" charset="0"/>
              </a:rPr>
              <a:t>dụng</a:t>
            </a:r>
            <a:r>
              <a:rPr lang="en-US" sz="1600" b="1" dirty="0">
                <a:latin typeface="Josefin Sans ExtraLight" pitchFamily="2" charset="0"/>
              </a:rPr>
              <a:t> </a:t>
            </a:r>
            <a:r>
              <a:rPr lang="en-US" sz="1600" b="1" dirty="0" err="1">
                <a:latin typeface="Josefin Sans ExtraLight" pitchFamily="2" charset="0"/>
              </a:rPr>
              <a:t>cụ</a:t>
            </a:r>
            <a:r>
              <a:rPr lang="en-US" sz="1600" b="1" dirty="0">
                <a:latin typeface="Josefin Sans ExtraLight" pitchFamily="2" charset="0"/>
              </a:rPr>
              <a:t> </a:t>
            </a:r>
            <a:r>
              <a:rPr lang="en-US" sz="1600" b="1" dirty="0" err="1">
                <a:latin typeface="Josefin Sans ExtraLight" pitchFamily="2" charset="0"/>
              </a:rPr>
              <a:t>cầu</a:t>
            </a:r>
            <a:r>
              <a:rPr lang="en-US" sz="1600" b="1" dirty="0">
                <a:latin typeface="Josefin Sans ExtraLight" pitchFamily="2" charset="0"/>
              </a:rPr>
              <a:t> </a:t>
            </a:r>
            <a:r>
              <a:rPr lang="en-US" sz="1600" b="1" dirty="0" err="1">
                <a:latin typeface="Josefin Sans ExtraLight" pitchFamily="2" charset="0"/>
              </a:rPr>
              <a:t>lông</a:t>
            </a:r>
            <a:endParaRPr lang="en-US" sz="1600" b="1" dirty="0">
              <a:latin typeface="Josefin Sans ExtraLight" pitchFamily="2" charset="0"/>
            </a:endParaRPr>
          </a:p>
        </p:txBody>
      </p:sp>
      <p:sp>
        <p:nvSpPr>
          <p:cNvPr id="2" name="Slide Number Placeholder 1">
            <a:extLst>
              <a:ext uri="{FF2B5EF4-FFF2-40B4-BE49-F238E27FC236}">
                <a16:creationId xmlns:a16="http://schemas.microsoft.com/office/drawing/2014/main" id="{23C7C384-52E9-C0E8-18C9-EC701770AEF0}"/>
              </a:ext>
            </a:extLst>
          </p:cNvPr>
          <p:cNvSpPr>
            <a:spLocks noGrp="1"/>
          </p:cNvSpPr>
          <p:nvPr>
            <p:ph type="sldNum" idx="10"/>
          </p:nvPr>
        </p:nvSpPr>
        <p:spPr/>
        <p:txBody>
          <a:bodyPr/>
          <a:lstStyle/>
          <a:p>
            <a:fld id="{00000000-1234-1234-1234-123412341234}" type="slidenum">
              <a:rPr lang="en" smtClean="0"/>
              <a:pPr/>
              <a:t>6</a:t>
            </a:fld>
            <a:endParaRPr lang="en"/>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23"/>
          <p:cNvSpPr txBox="1">
            <a:spLocks noGrp="1"/>
          </p:cNvSpPr>
          <p:nvPr>
            <p:ph type="title"/>
          </p:nvPr>
        </p:nvSpPr>
        <p:spPr>
          <a:xfrm>
            <a:off x="1852239" y="2422721"/>
            <a:ext cx="6517320" cy="20661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r>
              <a:rPr lang="en-US" sz="5400" b="1" dirty="0">
                <a:solidFill>
                  <a:schemeClr val="accent5"/>
                </a:solidFill>
                <a:latin typeface="Josefin Sans Medium" pitchFamily="2" charset="0"/>
              </a:rPr>
              <a:t>CÁC </a:t>
            </a:r>
            <a:r>
              <a:rPr lang="en-US" sz="5400" b="1" dirty="0" smtClean="0">
                <a:solidFill>
                  <a:schemeClr val="accent5"/>
                </a:solidFill>
                <a:latin typeface="Josefin Sans Medium" pitchFamily="2" charset="0"/>
              </a:rPr>
              <a:t>CHỨC NĂNG </a:t>
            </a:r>
            <a:r>
              <a:rPr lang="en-US" sz="5400" b="1" dirty="0">
                <a:solidFill>
                  <a:schemeClr val="accent5"/>
                </a:solidFill>
                <a:latin typeface="Josefin Sans Medium" pitchFamily="2" charset="0"/>
              </a:rPr>
              <a:t>CHÍNH</a:t>
            </a:r>
          </a:p>
        </p:txBody>
      </p:sp>
      <p:sp>
        <p:nvSpPr>
          <p:cNvPr id="407" name="Google Shape;407;p23"/>
          <p:cNvSpPr/>
          <p:nvPr/>
        </p:nvSpPr>
        <p:spPr>
          <a:xfrm>
            <a:off x="9754850" y="1312126"/>
            <a:ext cx="703109" cy="1185240"/>
          </a:xfrm>
          <a:prstGeom prst="rect">
            <a:avLst/>
          </a:prstGeom>
          <a:ln>
            <a:noFill/>
          </a:ln>
          <a:effectLst/>
          <a:scene3d>
            <a:camera prst="orthographicFront">
              <a:rot lat="0" lon="0" rev="0"/>
            </a:camera>
            <a:lightRig rig="contrasting" dir="t">
              <a:rot lat="0" lon="0" rev="7800000"/>
            </a:lightRig>
          </a:scene3d>
          <a:sp3d>
            <a:bevelT w="139700" h="139700"/>
          </a:sp3d>
        </p:spPr>
        <p:txBody>
          <a:bodyPr>
            <a:prstTxWarp prst="textPlain">
              <a:avLst/>
            </a:prstTxWarp>
          </a:bodyPr>
          <a:lstStyle/>
          <a:p>
            <a:pPr lvl="0" algn="ctr"/>
            <a:r>
              <a:rPr lang="en-US" b="1" dirty="0">
                <a:ln w="19050" cap="flat" cmpd="sng">
                  <a:solidFill>
                    <a:schemeClr val="accent5"/>
                  </a:solidFill>
                  <a:prstDash val="solid"/>
                  <a:round/>
                  <a:headEnd type="none" w="sm" len="sm"/>
                  <a:tailEnd type="none" w="sm" len="sm"/>
                </a:ln>
                <a:solidFill>
                  <a:schemeClr val="accent6"/>
                </a:solidFill>
                <a:latin typeface="Josefin Sans SemiBold" pitchFamily="2" charset="0"/>
              </a:rPr>
              <a:t>2</a:t>
            </a:r>
            <a:endParaRPr b="1" i="0" dirty="0">
              <a:ln w="19050" cap="flat" cmpd="sng">
                <a:solidFill>
                  <a:schemeClr val="accent5"/>
                </a:solidFill>
                <a:prstDash val="solid"/>
                <a:round/>
                <a:headEnd type="none" w="sm" len="sm"/>
                <a:tailEnd type="none" w="sm" len="sm"/>
              </a:ln>
              <a:solidFill>
                <a:schemeClr val="accent6"/>
              </a:solidFill>
              <a:latin typeface="Josefin Sans SemiBold" pitchFamily="2" charset="0"/>
            </a:endParaRPr>
          </a:p>
        </p:txBody>
      </p:sp>
      <p:sp>
        <p:nvSpPr>
          <p:cNvPr id="2" name="Slide Number Placeholder 1">
            <a:extLst>
              <a:ext uri="{FF2B5EF4-FFF2-40B4-BE49-F238E27FC236}">
                <a16:creationId xmlns:a16="http://schemas.microsoft.com/office/drawing/2014/main" id="{DD887129-2338-A791-5279-8F342F74FE26}"/>
              </a:ext>
            </a:extLst>
          </p:cNvPr>
          <p:cNvSpPr>
            <a:spLocks noGrp="1"/>
          </p:cNvSpPr>
          <p:nvPr>
            <p:ph type="sldNum" idx="10"/>
          </p:nvPr>
        </p:nvSpPr>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19093323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Title 2">
            <a:extLst>
              <a:ext uri="{FF2B5EF4-FFF2-40B4-BE49-F238E27FC236}">
                <a16:creationId xmlns:a16="http://schemas.microsoft.com/office/drawing/2014/main" id="{4302641F-FAA9-F810-88C3-752CC3D350E5}"/>
              </a:ext>
            </a:extLst>
          </p:cNvPr>
          <p:cNvSpPr>
            <a:spLocks noGrp="1"/>
          </p:cNvSpPr>
          <p:nvPr>
            <p:ph type="title"/>
          </p:nvPr>
        </p:nvSpPr>
        <p:spPr>
          <a:xfrm>
            <a:off x="1308450" y="762067"/>
            <a:ext cx="9575100" cy="763500"/>
          </a:xfrm>
        </p:spPr>
        <p:txBody>
          <a:bodyPr/>
          <a:lstStyle/>
          <a:p>
            <a:r>
              <a:rPr lang="en-US" sz="4400" b="1" dirty="0">
                <a:latin typeface="Ubuntu" panose="020B0604020202020204" charset="0"/>
              </a:rPr>
              <a:t>CÁC CHỨC NĂNG CHÍNH</a:t>
            </a:r>
          </a:p>
        </p:txBody>
      </p:sp>
      <p:sp>
        <p:nvSpPr>
          <p:cNvPr id="4" name="Text Placeholder 3">
            <a:extLst>
              <a:ext uri="{FF2B5EF4-FFF2-40B4-BE49-F238E27FC236}">
                <a16:creationId xmlns:a16="http://schemas.microsoft.com/office/drawing/2014/main" id="{338959F4-2D0B-1FC8-12FE-912A3DF46659}"/>
              </a:ext>
            </a:extLst>
          </p:cNvPr>
          <p:cNvSpPr>
            <a:spLocks noGrp="1"/>
          </p:cNvSpPr>
          <p:nvPr>
            <p:ph type="body" idx="1"/>
          </p:nvPr>
        </p:nvSpPr>
        <p:spPr>
          <a:xfrm>
            <a:off x="1743931" y="2662872"/>
            <a:ext cx="9062400" cy="3211500"/>
          </a:xfrm>
        </p:spPr>
        <p:txBody>
          <a:bodyPr/>
          <a:lstStyle/>
          <a:p>
            <a:pPr>
              <a:lnSpc>
                <a:spcPct val="150000"/>
              </a:lnSpc>
            </a:pPr>
            <a:r>
              <a:rPr lang="en-US" dirty="0" err="1">
                <a:latin typeface="+mj-lt"/>
                <a:cs typeface="Times New Roman" panose="02020603050405020304" pitchFamily="18" charset="0"/>
              </a:rPr>
              <a:t>Đăng</a:t>
            </a:r>
            <a:r>
              <a:rPr lang="en-US" dirty="0">
                <a:latin typeface="+mj-lt"/>
                <a:cs typeface="Times New Roman" panose="02020603050405020304" pitchFamily="18" charset="0"/>
              </a:rPr>
              <a:t> </a:t>
            </a:r>
            <a:r>
              <a:rPr lang="en-US" dirty="0" err="1">
                <a:latin typeface="+mj-lt"/>
                <a:cs typeface="Times New Roman" panose="02020603050405020304" pitchFamily="18" charset="0"/>
              </a:rPr>
              <a:t>nhập</a:t>
            </a:r>
            <a:r>
              <a:rPr lang="en-US" dirty="0">
                <a:latin typeface="+mj-lt"/>
                <a:cs typeface="Times New Roman" panose="02020603050405020304" pitchFamily="18" charset="0"/>
              </a:rPr>
              <a:t> </a:t>
            </a:r>
            <a:r>
              <a:rPr lang="en-US" dirty="0" err="1">
                <a:latin typeface="+mj-lt"/>
                <a:cs typeface="Times New Roman" panose="02020603050405020304" pitchFamily="18" charset="0"/>
              </a:rPr>
              <a:t>và</a:t>
            </a:r>
            <a:r>
              <a:rPr lang="en-US" dirty="0">
                <a:latin typeface="+mj-lt"/>
                <a:cs typeface="Times New Roman" panose="02020603050405020304" pitchFamily="18" charset="0"/>
              </a:rPr>
              <a:t> </a:t>
            </a:r>
            <a:r>
              <a:rPr lang="en-US" dirty="0" err="1">
                <a:latin typeface="+mj-lt"/>
                <a:cs typeface="Times New Roman" panose="02020603050405020304" pitchFamily="18" charset="0"/>
              </a:rPr>
              <a:t>phân</a:t>
            </a:r>
            <a:r>
              <a:rPr lang="en-US" dirty="0">
                <a:latin typeface="+mj-lt"/>
                <a:cs typeface="Times New Roman" panose="02020603050405020304" pitchFamily="18" charset="0"/>
              </a:rPr>
              <a:t> </a:t>
            </a:r>
            <a:r>
              <a:rPr lang="en-US" dirty="0" err="1">
                <a:latin typeface="+mj-lt"/>
                <a:cs typeface="Times New Roman" panose="02020603050405020304" pitchFamily="18" charset="0"/>
              </a:rPr>
              <a:t>quyền</a:t>
            </a:r>
            <a:endParaRPr lang="en-US" dirty="0">
              <a:latin typeface="+mj-lt"/>
              <a:cs typeface="Times New Roman" panose="02020603050405020304" pitchFamily="18" charset="0"/>
            </a:endParaRPr>
          </a:p>
          <a:p>
            <a:pPr>
              <a:lnSpc>
                <a:spcPct val="150000"/>
              </a:lnSpc>
            </a:pPr>
            <a:r>
              <a:rPr lang="en-US" dirty="0" err="1">
                <a:latin typeface="+mj-lt"/>
                <a:cs typeface="Times New Roman" panose="02020603050405020304" pitchFamily="18" charset="0"/>
              </a:rPr>
              <a:t>Đăng</a:t>
            </a:r>
            <a:r>
              <a:rPr lang="en-US" dirty="0">
                <a:latin typeface="+mj-lt"/>
                <a:cs typeface="Times New Roman" panose="02020603050405020304" pitchFamily="18" charset="0"/>
              </a:rPr>
              <a:t> </a:t>
            </a:r>
            <a:r>
              <a:rPr lang="en-US" dirty="0" err="1">
                <a:latin typeface="+mj-lt"/>
                <a:cs typeface="Times New Roman" panose="02020603050405020304" pitchFamily="18" charset="0"/>
              </a:rPr>
              <a:t>ký</a:t>
            </a:r>
            <a:r>
              <a:rPr lang="en-US" dirty="0">
                <a:latin typeface="+mj-lt"/>
                <a:cs typeface="Times New Roman" panose="02020603050405020304" pitchFamily="18" charset="0"/>
              </a:rPr>
              <a:t> </a:t>
            </a:r>
            <a:r>
              <a:rPr lang="en-US" dirty="0" err="1">
                <a:latin typeface="+mj-lt"/>
                <a:cs typeface="Times New Roman" panose="02020603050405020304" pitchFamily="18" charset="0"/>
              </a:rPr>
              <a:t>tài</a:t>
            </a:r>
            <a:r>
              <a:rPr lang="en-US" dirty="0">
                <a:latin typeface="+mj-lt"/>
                <a:cs typeface="Times New Roman" panose="02020603050405020304" pitchFamily="18" charset="0"/>
              </a:rPr>
              <a:t> </a:t>
            </a:r>
            <a:r>
              <a:rPr lang="en-US" dirty="0" err="1">
                <a:latin typeface="+mj-lt"/>
                <a:cs typeface="Times New Roman" panose="02020603050405020304" pitchFamily="18" charset="0"/>
              </a:rPr>
              <a:t>khoản</a:t>
            </a:r>
            <a:endParaRPr lang="en-US" dirty="0">
              <a:latin typeface="+mj-lt"/>
              <a:cs typeface="Times New Roman" panose="02020603050405020304" pitchFamily="18" charset="0"/>
            </a:endParaRPr>
          </a:p>
          <a:p>
            <a:pPr>
              <a:lnSpc>
                <a:spcPct val="150000"/>
              </a:lnSpc>
            </a:pPr>
            <a:r>
              <a:rPr lang="en-US" dirty="0" err="1" smtClean="0">
                <a:latin typeface="+mj-lt"/>
                <a:cs typeface="Times New Roman" panose="02020603050405020304" pitchFamily="18" charset="0"/>
              </a:rPr>
              <a:t>Quản</a:t>
            </a:r>
            <a:r>
              <a:rPr lang="en-US" dirty="0" smtClean="0">
                <a:latin typeface="+mj-lt"/>
                <a:cs typeface="Times New Roman" panose="02020603050405020304" pitchFamily="18" charset="0"/>
              </a:rPr>
              <a:t> </a:t>
            </a:r>
            <a:r>
              <a:rPr lang="en-US" dirty="0" err="1">
                <a:latin typeface="+mj-lt"/>
                <a:cs typeface="Times New Roman" panose="02020603050405020304" pitchFamily="18" charset="0"/>
              </a:rPr>
              <a:t>lý</a:t>
            </a:r>
            <a:r>
              <a:rPr lang="en-US" dirty="0">
                <a:latin typeface="+mj-lt"/>
                <a:cs typeface="Times New Roman" panose="02020603050405020304" pitchFamily="18" charset="0"/>
              </a:rPr>
              <a:t> </a:t>
            </a:r>
            <a:r>
              <a:rPr lang="en-US" dirty="0" err="1">
                <a:latin typeface="+mj-lt"/>
                <a:cs typeface="Times New Roman" panose="02020603050405020304" pitchFamily="18" charset="0"/>
              </a:rPr>
              <a:t>sản</a:t>
            </a:r>
            <a:r>
              <a:rPr lang="en-US" dirty="0">
                <a:latin typeface="+mj-lt"/>
                <a:cs typeface="Times New Roman" panose="02020603050405020304" pitchFamily="18" charset="0"/>
              </a:rPr>
              <a:t> </a:t>
            </a:r>
            <a:r>
              <a:rPr lang="en-US" dirty="0" err="1">
                <a:latin typeface="+mj-lt"/>
                <a:cs typeface="Times New Roman" panose="02020603050405020304" pitchFamily="18" charset="0"/>
              </a:rPr>
              <a:t>phẩn</a:t>
            </a:r>
            <a:r>
              <a:rPr lang="en-US" dirty="0">
                <a:latin typeface="+mj-lt"/>
                <a:cs typeface="Times New Roman" panose="02020603050405020304" pitchFamily="18" charset="0"/>
              </a:rPr>
              <a:t>: </a:t>
            </a:r>
            <a:r>
              <a:rPr lang="en-US" dirty="0" err="1">
                <a:latin typeface="+mj-lt"/>
                <a:cs typeface="Times New Roman" panose="02020603050405020304" pitchFamily="18" charset="0"/>
              </a:rPr>
              <a:t>Người</a:t>
            </a:r>
            <a:r>
              <a:rPr lang="en-US" dirty="0">
                <a:latin typeface="+mj-lt"/>
                <a:cs typeface="Times New Roman" panose="02020603050405020304" pitchFamily="18" charset="0"/>
              </a:rPr>
              <a:t> </a:t>
            </a:r>
            <a:r>
              <a:rPr lang="en-US" dirty="0" err="1">
                <a:latin typeface="+mj-lt"/>
                <a:cs typeface="Times New Roman" panose="02020603050405020304" pitchFamily="18" charset="0"/>
              </a:rPr>
              <a:t>bán</a:t>
            </a:r>
            <a:endParaRPr lang="en-US" dirty="0">
              <a:latin typeface="+mj-lt"/>
              <a:cs typeface="Times New Roman" panose="02020603050405020304" pitchFamily="18" charset="0"/>
            </a:endParaRPr>
          </a:p>
          <a:p>
            <a:pPr>
              <a:lnSpc>
                <a:spcPct val="150000"/>
              </a:lnSpc>
            </a:pPr>
            <a:r>
              <a:rPr lang="en-US" dirty="0" err="1">
                <a:latin typeface="+mj-lt"/>
                <a:cs typeface="Times New Roman" panose="02020603050405020304" pitchFamily="18" charset="0"/>
              </a:rPr>
              <a:t>Quản</a:t>
            </a:r>
            <a:r>
              <a:rPr lang="en-US" dirty="0">
                <a:latin typeface="+mj-lt"/>
                <a:cs typeface="Times New Roman" panose="02020603050405020304" pitchFamily="18" charset="0"/>
              </a:rPr>
              <a:t> </a:t>
            </a:r>
            <a:r>
              <a:rPr lang="en-US" dirty="0" err="1">
                <a:latin typeface="+mj-lt"/>
                <a:cs typeface="Times New Roman" panose="02020603050405020304" pitchFamily="18" charset="0"/>
              </a:rPr>
              <a:t>lý</a:t>
            </a:r>
            <a:r>
              <a:rPr lang="en-US" dirty="0">
                <a:latin typeface="+mj-lt"/>
                <a:cs typeface="Times New Roman" panose="02020603050405020304" pitchFamily="18" charset="0"/>
              </a:rPr>
              <a:t> </a:t>
            </a:r>
            <a:r>
              <a:rPr lang="en-US" dirty="0" err="1">
                <a:latin typeface="+mj-lt"/>
                <a:cs typeface="Times New Roman" panose="02020603050405020304" pitchFamily="18" charset="0"/>
              </a:rPr>
              <a:t>tài</a:t>
            </a:r>
            <a:r>
              <a:rPr lang="en-US" dirty="0">
                <a:latin typeface="+mj-lt"/>
                <a:cs typeface="Times New Roman" panose="02020603050405020304" pitchFamily="18" charset="0"/>
              </a:rPr>
              <a:t> </a:t>
            </a:r>
            <a:r>
              <a:rPr lang="en-US" dirty="0" err="1">
                <a:latin typeface="+mj-lt"/>
                <a:cs typeface="Times New Roman" panose="02020603050405020304" pitchFamily="18" charset="0"/>
              </a:rPr>
              <a:t>khoản</a:t>
            </a:r>
            <a:endParaRPr lang="en-US" dirty="0">
              <a:latin typeface="+mj-lt"/>
              <a:cs typeface="Times New Roman" panose="02020603050405020304" pitchFamily="18" charset="0"/>
            </a:endParaRPr>
          </a:p>
          <a:p>
            <a:pPr>
              <a:lnSpc>
                <a:spcPct val="150000"/>
              </a:lnSpc>
            </a:pPr>
            <a:r>
              <a:rPr lang="en-US" dirty="0" err="1">
                <a:latin typeface="+mj-lt"/>
                <a:cs typeface="Times New Roman" panose="02020603050405020304" pitchFamily="18" charset="0"/>
              </a:rPr>
              <a:t>Tìm</a:t>
            </a:r>
            <a:r>
              <a:rPr lang="en-US" dirty="0">
                <a:latin typeface="+mj-lt"/>
                <a:cs typeface="Times New Roman" panose="02020603050405020304" pitchFamily="18" charset="0"/>
              </a:rPr>
              <a:t> </a:t>
            </a:r>
            <a:r>
              <a:rPr lang="en-US" dirty="0" err="1">
                <a:latin typeface="+mj-lt"/>
                <a:cs typeface="Times New Roman" panose="02020603050405020304" pitchFamily="18" charset="0"/>
              </a:rPr>
              <a:t>kiếm</a:t>
            </a:r>
            <a:r>
              <a:rPr lang="en-US" dirty="0">
                <a:latin typeface="+mj-lt"/>
                <a:cs typeface="Times New Roman" panose="02020603050405020304" pitchFamily="18" charset="0"/>
              </a:rPr>
              <a:t> </a:t>
            </a:r>
            <a:r>
              <a:rPr lang="en-US" dirty="0" err="1">
                <a:latin typeface="+mj-lt"/>
                <a:cs typeface="Times New Roman" panose="02020603050405020304" pitchFamily="18" charset="0"/>
              </a:rPr>
              <a:t>sản</a:t>
            </a:r>
            <a:r>
              <a:rPr lang="en-US" dirty="0">
                <a:latin typeface="+mj-lt"/>
                <a:cs typeface="Times New Roman" panose="02020603050405020304" pitchFamily="18" charset="0"/>
              </a:rPr>
              <a:t> </a:t>
            </a:r>
            <a:r>
              <a:rPr lang="en-US" dirty="0" err="1">
                <a:latin typeface="+mj-lt"/>
                <a:cs typeface="Times New Roman" panose="02020603050405020304" pitchFamily="18" charset="0"/>
              </a:rPr>
              <a:t>phẩm</a:t>
            </a:r>
            <a:r>
              <a:rPr lang="en-US" dirty="0">
                <a:latin typeface="+mj-lt"/>
                <a:cs typeface="Times New Roman" panose="02020603050405020304" pitchFamily="18" charset="0"/>
              </a:rPr>
              <a:t> </a:t>
            </a:r>
            <a:r>
              <a:rPr lang="en-US" dirty="0" err="1">
                <a:latin typeface="+mj-lt"/>
                <a:cs typeface="Times New Roman" panose="02020603050405020304" pitchFamily="18" charset="0"/>
              </a:rPr>
              <a:t>theo</a:t>
            </a:r>
            <a:r>
              <a:rPr lang="en-US" dirty="0">
                <a:latin typeface="+mj-lt"/>
                <a:cs typeface="Times New Roman" panose="02020603050405020304" pitchFamily="18" charset="0"/>
              </a:rPr>
              <a:t> </a:t>
            </a:r>
            <a:r>
              <a:rPr lang="en-US" dirty="0" err="1">
                <a:latin typeface="+mj-lt"/>
                <a:cs typeface="Times New Roman" panose="02020603050405020304" pitchFamily="18" charset="0"/>
              </a:rPr>
              <a:t>giá</a:t>
            </a:r>
            <a:r>
              <a:rPr lang="en-US" dirty="0">
                <a:latin typeface="+mj-lt"/>
                <a:cs typeface="Times New Roman" panose="02020603050405020304" pitchFamily="18" charset="0"/>
              </a:rPr>
              <a:t>	</a:t>
            </a:r>
            <a:endParaRPr lang="en-US" dirty="0" smtClean="0">
              <a:latin typeface="+mj-lt"/>
              <a:cs typeface="Times New Roman" panose="02020603050405020304" pitchFamily="18" charset="0"/>
            </a:endParaRPr>
          </a:p>
          <a:p>
            <a:pPr>
              <a:lnSpc>
                <a:spcPct val="150000"/>
              </a:lnSpc>
            </a:pPr>
            <a:r>
              <a:rPr lang="en-US" dirty="0" err="1" smtClean="0">
                <a:latin typeface="+mn-lt"/>
                <a:cs typeface="Times New Roman" panose="02020603050405020304" pitchFamily="18" charset="0"/>
              </a:rPr>
              <a:t>Tìm</a:t>
            </a:r>
            <a:r>
              <a:rPr lang="en-US" dirty="0" smtClean="0">
                <a:latin typeface="+mn-lt"/>
                <a:cs typeface="Times New Roman" panose="02020603050405020304" pitchFamily="18" charset="0"/>
              </a:rPr>
              <a:t> </a:t>
            </a:r>
            <a:r>
              <a:rPr lang="en-US" dirty="0" err="1">
                <a:latin typeface="+mn-lt"/>
                <a:cs typeface="Times New Roman" panose="02020603050405020304" pitchFamily="18" charset="0"/>
              </a:rPr>
              <a:t>kiếm</a:t>
            </a:r>
            <a:r>
              <a:rPr lang="en-US" dirty="0">
                <a:latin typeface="+mn-lt"/>
                <a:cs typeface="Times New Roman" panose="02020603050405020304" pitchFamily="18" charset="0"/>
              </a:rPr>
              <a:t> </a:t>
            </a:r>
            <a:r>
              <a:rPr lang="en-US" dirty="0" err="1">
                <a:latin typeface="+mn-lt"/>
                <a:cs typeface="Times New Roman" panose="02020603050405020304" pitchFamily="18" charset="0"/>
              </a:rPr>
              <a:t>sản</a:t>
            </a:r>
            <a:r>
              <a:rPr lang="en-US" dirty="0">
                <a:latin typeface="+mn-lt"/>
                <a:cs typeface="Times New Roman" panose="02020603050405020304" pitchFamily="18" charset="0"/>
              </a:rPr>
              <a:t> </a:t>
            </a:r>
            <a:r>
              <a:rPr lang="en-US" dirty="0" err="1">
                <a:latin typeface="+mn-lt"/>
                <a:cs typeface="Times New Roman" panose="02020603050405020304" pitchFamily="18" charset="0"/>
              </a:rPr>
              <a:t>phẩn</a:t>
            </a:r>
            <a:r>
              <a:rPr lang="en-US" dirty="0">
                <a:latin typeface="+mn-lt"/>
                <a:cs typeface="Times New Roman" panose="02020603050405020304" pitchFamily="18" charset="0"/>
              </a:rPr>
              <a:t> </a:t>
            </a:r>
            <a:r>
              <a:rPr lang="en-US" dirty="0" err="1">
                <a:latin typeface="+mn-lt"/>
                <a:cs typeface="Times New Roman" panose="02020603050405020304" pitchFamily="18" charset="0"/>
              </a:rPr>
              <a:t>theo</a:t>
            </a:r>
            <a:r>
              <a:rPr lang="en-US" dirty="0">
                <a:latin typeface="+mn-lt"/>
                <a:cs typeface="Times New Roman" panose="02020603050405020304" pitchFamily="18" charset="0"/>
              </a:rPr>
              <a:t> </a:t>
            </a:r>
            <a:r>
              <a:rPr lang="vi-VN" dirty="0" smtClean="0">
                <a:latin typeface="+mn-lt"/>
                <a:cs typeface="Times New Roman" panose="02020603050405020304" pitchFamily="18" charset="0"/>
              </a:rPr>
              <a:t>tên</a:t>
            </a:r>
            <a:endParaRPr lang="en-US" dirty="0">
              <a:latin typeface="+mn-lt"/>
              <a:cs typeface="Times New Roman" panose="02020603050405020304" pitchFamily="18" charset="0"/>
            </a:endParaRPr>
          </a:p>
          <a:p>
            <a:endParaRPr lang="en-US" dirty="0">
              <a:latin typeface="+mj-lt"/>
              <a:cs typeface="Times New Roman" panose="02020603050405020304" pitchFamily="18" charset="0"/>
            </a:endParaRPr>
          </a:p>
        </p:txBody>
      </p:sp>
      <p:sp>
        <p:nvSpPr>
          <p:cNvPr id="7" name="TextBox 6">
            <a:extLst>
              <a:ext uri="{FF2B5EF4-FFF2-40B4-BE49-F238E27FC236}">
                <a16:creationId xmlns:a16="http://schemas.microsoft.com/office/drawing/2014/main" id="{68261C86-43D4-FC34-187C-7BEC116265DC}"/>
              </a:ext>
            </a:extLst>
          </p:cNvPr>
          <p:cNvSpPr txBox="1"/>
          <p:nvPr/>
        </p:nvSpPr>
        <p:spPr>
          <a:xfrm>
            <a:off x="2042510" y="2211355"/>
            <a:ext cx="574196" cy="369332"/>
          </a:xfrm>
          <a:prstGeom prst="rect">
            <a:avLst/>
          </a:prstGeom>
          <a:noFill/>
        </p:spPr>
        <p:txBody>
          <a:bodyPr wrap="none" rtlCol="0">
            <a:spAutoFit/>
          </a:bodyPr>
          <a:lstStyle/>
          <a:p>
            <a:r>
              <a:rPr lang="en-US" sz="1800" b="1" dirty="0">
                <a:latin typeface="Josefin Sans Light" pitchFamily="2" charset="0"/>
              </a:rPr>
              <a:t>Ep.1</a:t>
            </a:r>
          </a:p>
        </p:txBody>
      </p:sp>
      <p:sp>
        <p:nvSpPr>
          <p:cNvPr id="2" name="Slide Number Placeholder 1">
            <a:extLst>
              <a:ext uri="{FF2B5EF4-FFF2-40B4-BE49-F238E27FC236}">
                <a16:creationId xmlns:a16="http://schemas.microsoft.com/office/drawing/2014/main" id="{0DCCF415-802B-D4FC-9E24-228FEB67BA86}"/>
              </a:ext>
            </a:extLst>
          </p:cNvPr>
          <p:cNvSpPr>
            <a:spLocks noGrp="1"/>
          </p:cNvSpPr>
          <p:nvPr>
            <p:ph type="sldNum" idx="10"/>
          </p:nvPr>
        </p:nvSpPr>
        <p:spPr/>
        <p:txBody>
          <a:bodyPr/>
          <a:lstStyle/>
          <a:p>
            <a:fld id="{00000000-1234-1234-1234-123412341234}" type="slidenum">
              <a:rPr lang="en" smtClean="0"/>
              <a:pPr/>
              <a:t>8</a:t>
            </a:fld>
            <a:endParaRPr lang="en"/>
          </a:p>
        </p:txBody>
      </p:sp>
    </p:spTree>
    <p:extLst>
      <p:ext uri="{BB962C8B-B14F-4D97-AF65-F5344CB8AC3E}">
        <p14:creationId xmlns:p14="http://schemas.microsoft.com/office/powerpoint/2010/main" val="409637138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Title 2">
            <a:extLst>
              <a:ext uri="{FF2B5EF4-FFF2-40B4-BE49-F238E27FC236}">
                <a16:creationId xmlns:a16="http://schemas.microsoft.com/office/drawing/2014/main" id="{4302641F-FAA9-F810-88C3-752CC3D350E5}"/>
              </a:ext>
            </a:extLst>
          </p:cNvPr>
          <p:cNvSpPr>
            <a:spLocks noGrp="1"/>
          </p:cNvSpPr>
          <p:nvPr>
            <p:ph type="title"/>
          </p:nvPr>
        </p:nvSpPr>
        <p:spPr>
          <a:xfrm>
            <a:off x="1308450" y="762067"/>
            <a:ext cx="9575100" cy="763500"/>
          </a:xfrm>
        </p:spPr>
        <p:txBody>
          <a:bodyPr/>
          <a:lstStyle/>
          <a:p>
            <a:r>
              <a:rPr lang="en-US" sz="4400" b="1" dirty="0">
                <a:latin typeface="Ubuntu" panose="020B0604020202020204" charset="0"/>
              </a:rPr>
              <a:t>CÁC CHỨC NĂNG CHÍNH</a:t>
            </a:r>
          </a:p>
        </p:txBody>
      </p:sp>
      <p:sp>
        <p:nvSpPr>
          <p:cNvPr id="4" name="Text Placeholder 3">
            <a:extLst>
              <a:ext uri="{FF2B5EF4-FFF2-40B4-BE49-F238E27FC236}">
                <a16:creationId xmlns:a16="http://schemas.microsoft.com/office/drawing/2014/main" id="{338959F4-2D0B-1FC8-12FE-912A3DF46659}"/>
              </a:ext>
            </a:extLst>
          </p:cNvPr>
          <p:cNvSpPr>
            <a:spLocks noGrp="1"/>
          </p:cNvSpPr>
          <p:nvPr>
            <p:ph type="body" idx="1"/>
          </p:nvPr>
        </p:nvSpPr>
        <p:spPr>
          <a:xfrm>
            <a:off x="1650625" y="2550900"/>
            <a:ext cx="9062400" cy="3211500"/>
          </a:xfrm>
        </p:spPr>
        <p:txBody>
          <a:bodyPr/>
          <a:lstStyle/>
          <a:p>
            <a:pPr>
              <a:lnSpc>
                <a:spcPct val="200000"/>
              </a:lnSpc>
            </a:pPr>
            <a:r>
              <a:rPr lang="en-US" dirty="0" err="1" smtClean="0">
                <a:latin typeface="Josefin Sans "/>
              </a:rPr>
              <a:t>Chọn</a:t>
            </a:r>
            <a:r>
              <a:rPr lang="en-US" dirty="0" smtClean="0">
                <a:latin typeface="Josefin Sans "/>
              </a:rPr>
              <a:t> </a:t>
            </a:r>
            <a:r>
              <a:rPr lang="en-US" dirty="0" err="1">
                <a:latin typeface="Josefin Sans "/>
              </a:rPr>
              <a:t>các</a:t>
            </a:r>
            <a:r>
              <a:rPr lang="en-US" dirty="0">
                <a:latin typeface="Josefin Sans "/>
              </a:rPr>
              <a:t> </a:t>
            </a:r>
            <a:r>
              <a:rPr lang="en-US" dirty="0" err="1">
                <a:latin typeface="Josefin Sans "/>
              </a:rPr>
              <a:t>sản</a:t>
            </a:r>
            <a:r>
              <a:rPr lang="en-US" dirty="0">
                <a:latin typeface="Josefin Sans "/>
              </a:rPr>
              <a:t> </a:t>
            </a:r>
            <a:r>
              <a:rPr lang="en-US" dirty="0" err="1">
                <a:latin typeface="Josefin Sans "/>
              </a:rPr>
              <a:t>phẩm</a:t>
            </a:r>
            <a:r>
              <a:rPr lang="en-US" dirty="0">
                <a:latin typeface="Josefin Sans "/>
              </a:rPr>
              <a:t> </a:t>
            </a:r>
            <a:r>
              <a:rPr lang="en-US" dirty="0" err="1">
                <a:latin typeface="Josefin Sans "/>
              </a:rPr>
              <a:t>và</a:t>
            </a:r>
            <a:r>
              <a:rPr lang="en-US" dirty="0">
                <a:latin typeface="Josefin Sans "/>
              </a:rPr>
              <a:t> </a:t>
            </a:r>
            <a:r>
              <a:rPr lang="en-US" dirty="0" err="1">
                <a:latin typeface="Josefin Sans "/>
              </a:rPr>
              <a:t>thanh</a:t>
            </a:r>
            <a:r>
              <a:rPr lang="en-US" dirty="0">
                <a:latin typeface="Josefin Sans "/>
              </a:rPr>
              <a:t> </a:t>
            </a:r>
            <a:r>
              <a:rPr lang="en-US" dirty="0" err="1">
                <a:latin typeface="Josefin Sans "/>
              </a:rPr>
              <a:t>toán</a:t>
            </a:r>
            <a:endParaRPr lang="en-US" dirty="0">
              <a:latin typeface="Josefin Sans "/>
            </a:endParaRPr>
          </a:p>
          <a:p>
            <a:pPr>
              <a:lnSpc>
                <a:spcPct val="200000"/>
              </a:lnSpc>
            </a:pP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giỏ</a:t>
            </a:r>
            <a:r>
              <a:rPr lang="en-US" dirty="0">
                <a:latin typeface="Josefin Sans "/>
              </a:rPr>
              <a:t> </a:t>
            </a:r>
            <a:r>
              <a:rPr lang="vi-VN" dirty="0" smtClean="0">
                <a:latin typeface="Josefin Sans "/>
              </a:rPr>
              <a:t>hàng</a:t>
            </a:r>
            <a:endParaRPr lang="en-US" dirty="0">
              <a:latin typeface="Josefin Sans "/>
            </a:endParaRPr>
          </a:p>
          <a:p>
            <a:pPr>
              <a:lnSpc>
                <a:spcPct val="200000"/>
              </a:lnSpc>
            </a:pPr>
            <a:r>
              <a:rPr lang="en-US" dirty="0" err="1">
                <a:latin typeface="Josefin Sans "/>
              </a:rPr>
              <a:t>Quản</a:t>
            </a:r>
            <a:r>
              <a:rPr lang="en-US" dirty="0">
                <a:latin typeface="Josefin Sans "/>
              </a:rPr>
              <a:t> </a:t>
            </a:r>
            <a:r>
              <a:rPr lang="en-US" dirty="0" err="1">
                <a:latin typeface="Josefin Sans "/>
              </a:rPr>
              <a:t>lý</a:t>
            </a:r>
            <a:r>
              <a:rPr lang="en-US" dirty="0">
                <a:latin typeface="Josefin Sans "/>
              </a:rPr>
              <a:t> </a:t>
            </a:r>
            <a:r>
              <a:rPr lang="en-US" dirty="0" err="1">
                <a:latin typeface="Josefin Sans "/>
              </a:rPr>
              <a:t>nhà</a:t>
            </a:r>
            <a:r>
              <a:rPr lang="en-US" dirty="0">
                <a:latin typeface="Josefin Sans "/>
              </a:rPr>
              <a:t> </a:t>
            </a:r>
            <a:r>
              <a:rPr lang="en-US" dirty="0" err="1">
                <a:latin typeface="Josefin Sans "/>
              </a:rPr>
              <a:t>cung</a:t>
            </a:r>
            <a:r>
              <a:rPr lang="en-US" dirty="0">
                <a:latin typeface="Josefin Sans "/>
              </a:rPr>
              <a:t> </a:t>
            </a:r>
            <a:r>
              <a:rPr lang="en-US" dirty="0" err="1">
                <a:latin typeface="Josefin Sans "/>
              </a:rPr>
              <a:t>cấp</a:t>
            </a:r>
            <a:endParaRPr lang="en-US" dirty="0">
              <a:latin typeface="Josefin Sans "/>
            </a:endParaRPr>
          </a:p>
          <a:p>
            <a:pPr>
              <a:lnSpc>
                <a:spcPct val="200000"/>
              </a:lnSpc>
            </a:pPr>
            <a:r>
              <a:rPr lang="en-US" dirty="0" err="1" smtClean="0">
                <a:latin typeface="Josefin Sans "/>
              </a:rPr>
              <a:t>Xuất</a:t>
            </a:r>
            <a:r>
              <a:rPr lang="en-US" dirty="0" smtClean="0">
                <a:latin typeface="Josefin Sans "/>
              </a:rPr>
              <a:t> </a:t>
            </a:r>
            <a:r>
              <a:rPr lang="en-US" dirty="0" err="1" smtClean="0">
                <a:latin typeface="Josefin Sans "/>
              </a:rPr>
              <a:t>tất</a:t>
            </a:r>
            <a:r>
              <a:rPr lang="en-US" dirty="0" smtClean="0">
                <a:latin typeface="Josefin Sans "/>
              </a:rPr>
              <a:t> </a:t>
            </a:r>
            <a:r>
              <a:rPr lang="en-US" dirty="0" err="1" smtClean="0">
                <a:latin typeface="Josefin Sans "/>
              </a:rPr>
              <a:t>cả</a:t>
            </a:r>
            <a:r>
              <a:rPr lang="en-US" dirty="0" smtClean="0">
                <a:latin typeface="Josefin Sans "/>
              </a:rPr>
              <a:t> </a:t>
            </a:r>
            <a:r>
              <a:rPr lang="en-US" dirty="0" err="1" smtClean="0">
                <a:latin typeface="Josefin Sans "/>
              </a:rPr>
              <a:t>hóa</a:t>
            </a:r>
            <a:r>
              <a:rPr lang="en-US" dirty="0" smtClean="0">
                <a:latin typeface="Josefin Sans "/>
              </a:rPr>
              <a:t> </a:t>
            </a:r>
            <a:r>
              <a:rPr lang="en-US" dirty="0" err="1" smtClean="0">
                <a:latin typeface="Josefin Sans "/>
              </a:rPr>
              <a:t>đơn</a:t>
            </a:r>
            <a:r>
              <a:rPr lang="en-US" dirty="0" smtClean="0">
                <a:latin typeface="Josefin Sans "/>
              </a:rPr>
              <a:t>, </a:t>
            </a:r>
            <a:r>
              <a:rPr lang="en-US" dirty="0" err="1" smtClean="0">
                <a:latin typeface="Josefin Sans "/>
              </a:rPr>
              <a:t>lọc</a:t>
            </a:r>
            <a:r>
              <a:rPr lang="en-US" dirty="0" smtClean="0">
                <a:latin typeface="Josefin Sans "/>
              </a:rPr>
              <a:t> </a:t>
            </a:r>
            <a:r>
              <a:rPr lang="en-US" dirty="0" err="1" smtClean="0">
                <a:latin typeface="Josefin Sans "/>
              </a:rPr>
              <a:t>hóa</a:t>
            </a:r>
            <a:r>
              <a:rPr lang="en-US" dirty="0" smtClean="0">
                <a:latin typeface="Josefin Sans "/>
              </a:rPr>
              <a:t> </a:t>
            </a:r>
            <a:r>
              <a:rPr lang="en-US" dirty="0" err="1" smtClean="0">
                <a:latin typeface="Josefin Sans "/>
              </a:rPr>
              <a:t>đơn</a:t>
            </a:r>
            <a:r>
              <a:rPr lang="en-US" dirty="0" smtClean="0">
                <a:latin typeface="Josefin Sans "/>
              </a:rPr>
              <a:t> </a:t>
            </a:r>
          </a:p>
          <a:p>
            <a:pPr>
              <a:lnSpc>
                <a:spcPct val="200000"/>
              </a:lnSpc>
            </a:pPr>
            <a:r>
              <a:rPr lang="en-US" dirty="0" err="1" smtClean="0">
                <a:latin typeface="Josefin Sans "/>
              </a:rPr>
              <a:t>Xem</a:t>
            </a:r>
            <a:r>
              <a:rPr lang="en-US" dirty="0" smtClean="0">
                <a:latin typeface="Josefin Sans "/>
              </a:rPr>
              <a:t> </a:t>
            </a:r>
            <a:r>
              <a:rPr lang="en-US" dirty="0" err="1">
                <a:latin typeface="Josefin Sans "/>
              </a:rPr>
              <a:t>các</a:t>
            </a:r>
            <a:r>
              <a:rPr lang="en-US" dirty="0">
                <a:latin typeface="Josefin Sans "/>
              </a:rPr>
              <a:t> </a:t>
            </a:r>
            <a:r>
              <a:rPr lang="en-US" dirty="0" err="1">
                <a:latin typeface="Josefin Sans "/>
              </a:rPr>
              <a:t>sản</a:t>
            </a:r>
            <a:r>
              <a:rPr lang="en-US" dirty="0">
                <a:latin typeface="Josefin Sans "/>
              </a:rPr>
              <a:t> </a:t>
            </a:r>
            <a:r>
              <a:rPr lang="en-US" dirty="0" err="1">
                <a:latin typeface="Josefin Sans "/>
              </a:rPr>
              <a:t>phẩm</a:t>
            </a:r>
            <a:r>
              <a:rPr lang="en-US" dirty="0">
                <a:latin typeface="Josefin Sans "/>
              </a:rPr>
              <a:t> </a:t>
            </a:r>
            <a:r>
              <a:rPr lang="en-US" dirty="0" err="1">
                <a:latin typeface="Josefin Sans "/>
              </a:rPr>
              <a:t>của</a:t>
            </a:r>
            <a:r>
              <a:rPr lang="en-US" dirty="0">
                <a:latin typeface="Josefin Sans "/>
              </a:rPr>
              <a:t> </a:t>
            </a:r>
            <a:r>
              <a:rPr lang="vi-VN" dirty="0" smtClean="0">
                <a:latin typeface="Josefin Sans "/>
              </a:rPr>
              <a:t>cửa hàng</a:t>
            </a:r>
            <a:endParaRPr lang="en-US" dirty="0" smtClean="0">
              <a:latin typeface="Josefin Sans "/>
            </a:endParaRPr>
          </a:p>
          <a:p>
            <a:pPr>
              <a:lnSpc>
                <a:spcPct val="200000"/>
              </a:lnSpc>
            </a:pPr>
            <a:r>
              <a:rPr lang="vi-VN" dirty="0" smtClean="0">
                <a:latin typeface="Josefin Sans "/>
              </a:rPr>
              <a:t>Sửa thông tin tài khoản</a:t>
            </a:r>
            <a:endParaRPr lang="en-US" dirty="0">
              <a:latin typeface="Josefin Sans "/>
            </a:endParaRPr>
          </a:p>
        </p:txBody>
      </p:sp>
      <p:sp>
        <p:nvSpPr>
          <p:cNvPr id="7" name="TextBox 6">
            <a:extLst>
              <a:ext uri="{FF2B5EF4-FFF2-40B4-BE49-F238E27FC236}">
                <a16:creationId xmlns:a16="http://schemas.microsoft.com/office/drawing/2014/main" id="{68261C86-43D4-FC34-187C-7BEC116265DC}"/>
              </a:ext>
            </a:extLst>
          </p:cNvPr>
          <p:cNvSpPr txBox="1"/>
          <p:nvPr/>
        </p:nvSpPr>
        <p:spPr>
          <a:xfrm>
            <a:off x="2042510" y="2211355"/>
            <a:ext cx="617477" cy="369332"/>
          </a:xfrm>
          <a:prstGeom prst="rect">
            <a:avLst/>
          </a:prstGeom>
          <a:noFill/>
        </p:spPr>
        <p:txBody>
          <a:bodyPr wrap="none" rtlCol="0">
            <a:spAutoFit/>
          </a:bodyPr>
          <a:lstStyle/>
          <a:p>
            <a:r>
              <a:rPr lang="en-US" sz="1800" b="1" dirty="0">
                <a:latin typeface="Josefin Sans Light" pitchFamily="2" charset="0"/>
              </a:rPr>
              <a:t>Ep.2</a:t>
            </a:r>
          </a:p>
        </p:txBody>
      </p:sp>
      <p:sp>
        <p:nvSpPr>
          <p:cNvPr id="2" name="Slide Number Placeholder 1">
            <a:extLst>
              <a:ext uri="{FF2B5EF4-FFF2-40B4-BE49-F238E27FC236}">
                <a16:creationId xmlns:a16="http://schemas.microsoft.com/office/drawing/2014/main" id="{F75D7BBE-0822-83B9-0DAF-40BE982CAD79}"/>
              </a:ext>
            </a:extLst>
          </p:cNvPr>
          <p:cNvSpPr>
            <a:spLocks noGrp="1"/>
          </p:cNvSpPr>
          <p:nvPr>
            <p:ph type="sldNum" idx="10"/>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02306789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DF7E7"/>
      </a:lt1>
      <a:dk2>
        <a:srgbClr val="000000"/>
      </a:dk2>
      <a:lt2>
        <a:srgbClr val="EEEEEE"/>
      </a:lt2>
      <a:accent1>
        <a:srgbClr val="89B6DD"/>
      </a:accent1>
      <a:accent2>
        <a:srgbClr val="FDD2CB"/>
      </a:accent2>
      <a:accent3>
        <a:srgbClr val="FCC218"/>
      </a:accent3>
      <a:accent4>
        <a:srgbClr val="C4D2D7"/>
      </a:accent4>
      <a:accent5>
        <a:srgbClr val="000000"/>
      </a:accent5>
      <a:accent6>
        <a:srgbClr val="FFFFFF"/>
      </a:accent6>
      <a:hlink>
        <a:srgbClr val="6685A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2889</TotalTime>
  <Words>722</Words>
  <Application>Microsoft Office PowerPoint</Application>
  <PresentationFormat>Widescreen</PresentationFormat>
  <Paragraphs>191</Paragraphs>
  <Slides>54</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Times New Roman</vt:lpstr>
      <vt:lpstr>Josefin Sans </vt:lpstr>
      <vt:lpstr>Arial</vt:lpstr>
      <vt:lpstr>Josefin Sans Medium</vt:lpstr>
      <vt:lpstr>Josefin Sans Light</vt:lpstr>
      <vt:lpstr>Calibri</vt:lpstr>
      <vt:lpstr>Bitter</vt:lpstr>
      <vt:lpstr>Josefin Sans SemiBold</vt:lpstr>
      <vt:lpstr>Ubuntu</vt:lpstr>
      <vt:lpstr>Abril Fatface</vt:lpstr>
      <vt:lpstr>Bitter SemiBold</vt:lpstr>
      <vt:lpstr>Noto Sans Symbols</vt:lpstr>
      <vt:lpstr>Josefin Sans</vt:lpstr>
      <vt:lpstr>Josefin Sans ExtraLight</vt:lpstr>
      <vt:lpstr>Aldrich</vt:lpstr>
      <vt:lpstr>SlidesMania</vt:lpstr>
      <vt:lpstr>PowerPoint Presentation</vt:lpstr>
      <vt:lpstr>WEBSITE Quản lý cửa hàng dụng cụ cầu lông</vt:lpstr>
      <vt:lpstr>THÀNH VIÊN NHÓM THỰC HIỆN </vt:lpstr>
      <vt:lpstr>NỘI DUNG CHÍNH</vt:lpstr>
      <vt:lpstr>GIỚI THIỆU</vt:lpstr>
      <vt:lpstr>GIỚI THIỆU</vt:lpstr>
      <vt:lpstr>CÁC CHỨC NĂNG CHÍNH</vt:lpstr>
      <vt:lpstr>CÁC CHỨC NĂNG CHÍNH</vt:lpstr>
      <vt:lpstr>CÁC CHỨC NĂNG CHÍNH</vt:lpstr>
      <vt:lpstr>USE CASES</vt:lpstr>
      <vt:lpstr>USE CASES</vt:lpstr>
      <vt:lpstr>USE CASES</vt:lpstr>
      <vt:lpstr>USE CASES</vt:lpstr>
      <vt:lpstr>USE CASES</vt:lpstr>
      <vt:lpstr>USE CASES</vt:lpstr>
      <vt:lpstr>USE CASES</vt:lpstr>
      <vt:lpstr>USE CASES</vt:lpstr>
      <vt:lpstr> GIAO DIỆN      BÁN HÀNG</vt:lpstr>
      <vt:lpstr>GIAO DIỆN TRANG HOME PAGE</vt:lpstr>
      <vt:lpstr>GIAO DIỆN TRANG HOME PAGE</vt:lpstr>
      <vt:lpstr>GIAO DIỆN TRANG HOME PAGE</vt:lpstr>
      <vt:lpstr>GIAO DIỆN TRANG HOME PAGE</vt:lpstr>
      <vt:lpstr>GIAO DIỆN TRANG SHOP</vt:lpstr>
      <vt:lpstr>GIAO DIỆN TRANG SHOP</vt:lpstr>
      <vt:lpstr>GIAO DIỆN TRANG SHOP</vt:lpstr>
      <vt:lpstr>GIAO DIỆN TRANG SHOP</vt:lpstr>
      <vt:lpstr>GIAO DIỆN TRANG ĐĂNG NHẬP</vt:lpstr>
      <vt:lpstr>GIAO DIỆN TRANG ĐĂNG KÝ TÀI KHOẢN</vt:lpstr>
      <vt:lpstr>GIAO DIỆN CẬP NHẬT THÔNG TIN CÁ NHÂN</vt:lpstr>
      <vt:lpstr>GIAO DIỆN TRANG CHI TIẾT SẢN PHẨM</vt:lpstr>
      <vt:lpstr>GIAO DIỆN TRANG CHI TIẾT SẢN PHẨM</vt:lpstr>
      <vt:lpstr>GIAO DIỆN TRANG QUẢN LÝ GIỎ HÀNG</vt:lpstr>
      <vt:lpstr>GIAO DIỆN FORM ĐẶT HÀNG</vt:lpstr>
      <vt:lpstr>GIAO DIỆN TRANG QUẢN LÝ TÀI KHOẢN</vt:lpstr>
      <vt:lpstr>GIAO DIỆN TRANG QUẢN LÝ SẢN PHẨM</vt:lpstr>
      <vt:lpstr>GIAO DIỆN TRANG THỐNG KÊ</vt:lpstr>
      <vt:lpstr>FORM THÊM SẢN PHẨM</vt:lpstr>
      <vt:lpstr>FORM CẬP NHẬT THÔNG TIN SẢN PHẨM</vt:lpstr>
      <vt:lpstr>FORM THÊM TÀI KHOẢN</vt:lpstr>
      <vt:lpstr>GIAO DIỆN TẤT CẢ HÓA ĐƠN CÓ THỂ LỌC THEO NGÀY BÁN </vt:lpstr>
      <vt:lpstr>GIAO DIỆN TẤT CẢ HÓA ĐƠN CÓ THỂ LỌC THEO NGÀY BÁN </vt:lpstr>
      <vt:lpstr>GIAO DIỆN TRANG QUẢN LÝ NHÀ CUNG CẤP</vt:lpstr>
      <vt:lpstr>CÀI ĐẶT</vt:lpstr>
      <vt:lpstr>CÀI ĐẶT</vt:lpstr>
      <vt:lpstr>CÀI ĐẶT</vt:lpstr>
      <vt:lpstr>CÀI ĐẶT</vt:lpstr>
      <vt:lpstr>CÀI ĐẶT</vt:lpstr>
      <vt:lpstr>CÀI ĐẶT</vt:lpstr>
      <vt:lpstr>CÀI ĐẶT</vt:lpstr>
      <vt:lpstr>THIẾT KẾ  CƠ SỞ DỮ LIỆU</vt:lpstr>
      <vt:lpstr>PowerPoint Presentation</vt:lpstr>
      <vt:lpstr>KẾT LUẬN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dc:title>
  <dc:creator>ACER</dc:creator>
  <cp:lastModifiedBy>ACER</cp:lastModifiedBy>
  <cp:revision>62</cp:revision>
  <dcterms:modified xsi:type="dcterms:W3CDTF">2023-12-06T15:40:49Z</dcterms:modified>
</cp:coreProperties>
</file>